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95781" r:id="rId4"/>
  </p:sldMasterIdLst>
  <p:notesMasterIdLst>
    <p:notesMasterId r:id="rId37"/>
  </p:notesMasterIdLst>
  <p:sldIdLst>
    <p:sldId id="1661" r:id="rId5"/>
    <p:sldId id="2147479102" r:id="rId6"/>
    <p:sldId id="2147482918" r:id="rId7"/>
    <p:sldId id="2147482924" r:id="rId8"/>
    <p:sldId id="2147482925" r:id="rId9"/>
    <p:sldId id="2147482926" r:id="rId10"/>
    <p:sldId id="2147482927" r:id="rId11"/>
    <p:sldId id="2147482928" r:id="rId12"/>
    <p:sldId id="2147482929" r:id="rId13"/>
    <p:sldId id="2147482919" r:id="rId14"/>
    <p:sldId id="2147482920" r:id="rId15"/>
    <p:sldId id="2147482921" r:id="rId16"/>
    <p:sldId id="2147482922" r:id="rId17"/>
    <p:sldId id="2147482923" r:id="rId18"/>
    <p:sldId id="2147482930" r:id="rId19"/>
    <p:sldId id="2147482936" r:id="rId20"/>
    <p:sldId id="2147482940" r:id="rId21"/>
    <p:sldId id="2147482937" r:id="rId22"/>
    <p:sldId id="2147482938" r:id="rId23"/>
    <p:sldId id="2147482939" r:id="rId24"/>
    <p:sldId id="2147482931" r:id="rId25"/>
    <p:sldId id="2147482932" r:id="rId26"/>
    <p:sldId id="2147482933" r:id="rId27"/>
    <p:sldId id="2147482934" r:id="rId28"/>
    <p:sldId id="2147482935" r:id="rId29"/>
    <p:sldId id="2147482941" r:id="rId30"/>
    <p:sldId id="2147482942" r:id="rId31"/>
    <p:sldId id="2147482943" r:id="rId32"/>
    <p:sldId id="2147482944" r:id="rId33"/>
    <p:sldId id="2147482916" r:id="rId34"/>
    <p:sldId id="2147482917" r:id="rId35"/>
    <p:sldId id="2147479101" r:id="rId36"/>
  </p:sldIdLst>
  <p:sldSz cx="12192000" cy="6858000"/>
  <p:notesSz cx="6858000" cy="9144000"/>
  <p:embeddedFontLst>
    <p:embeddedFont>
      <p:font typeface="Cascadia Code" panose="020B06090200000200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Segoe Sans Display" pitchFamily="2" charset="0"/>
      <p:regular r:id="rId46"/>
      <p:bold r:id="rId47"/>
      <p:italic r:id="rId48"/>
      <p:boldItalic r:id="rId49"/>
    </p:embeddedFont>
    <p:embeddedFont>
      <p:font typeface="Segoe Sans Display Semibold" pitchFamily="2" charset="0"/>
      <p:regular r:id="rId50"/>
      <p:bold r:id="rId51"/>
      <p:italic r:id="rId52"/>
      <p:boldItalic r:id="rId53"/>
    </p:embeddedFont>
    <p:embeddedFont>
      <p:font typeface="Segoe Sans Display Semilight" pitchFamily="2" charset="0"/>
      <p:regular r:id="rId54"/>
      <p:italic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00013-DD2C-3F69-D27D-5A68708DF16C}" name="Andrea Grant" initials="AG" userId="S::v-anbuck@microsoft.com::1c616f2e-42a2-46f9-8805-ef6150e88575" providerId="AD"/>
  <p188:author id="{709F1A2E-D8D4-B562-655C-F4CDD6E0A892}" name="Jessie Linaburg" initials="JL" userId="S::jlinaburg@microsoft.com::00c9128c-2d4d-4094-9768-83eecbc78d1d" providerId="AD"/>
  <p188:author id="{D9C6CE36-DA0D-67C3-7720-D21C14951740}" name="Shawndell Elfring (DYNAMIC EVENTS INC)" initials="SI" userId="S::v-selfring@microsoft.com::1f46fe03-7fe4-4948-bdb5-d11500f076e2" providerId="AD"/>
  <p188:author id="{C76DA190-0DE9-2488-91D2-1065346A264D}" name="Maren Mott (DYNAMIC EVENTS INC)" initials="MM" userId="S::v-mamott@microsoft.com::5535cbce-0a03-4bca-86b5-a4dd73d2dc1e" providerId="AD"/>
  <p188:author id="{33C85DD2-0B21-7C4B-5F95-66271721D87A}" name="Alyssa Ames (Dynamic Events Inc)" initials="" userId="S::v-alyjones@microsoft.com::58f679e5-ed98-4ef2-abc3-9405ea05e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2C3CCB-8B8F-5C4C-9790-E3827BFE69F7}" v="52" dt="2026-01-20T13:17:55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 autoAdjust="0"/>
    <p:restoredTop sz="92050" autoAdjust="0"/>
  </p:normalViewPr>
  <p:slideViewPr>
    <p:cSldViewPr snapToGrid="0">
      <p:cViewPr varScale="1">
        <p:scale>
          <a:sx n="139" d="100"/>
          <a:sy n="139" d="100"/>
        </p:scale>
        <p:origin x="144" y="6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7D57C4C3-1E43-54D6-97BB-6033EB1E9F22}"/>
    <pc:docChg chg="undo custSel addSld delSld modSld sldOrd delSection">
      <pc:chgData name="Justin Yoo" userId="72290f8e-9d14-4509-9bdc-6837d2b9e6e4" providerId="ADAL" clId="{7D57C4C3-1E43-54D6-97BB-6033EB1E9F22}" dt="2026-01-20T13:17:55.288" v="1542" actId="478"/>
      <pc:docMkLst>
        <pc:docMk/>
      </pc:docMkLst>
      <pc:sldChg chg="modSp mod">
        <pc:chgData name="Justin Yoo" userId="72290f8e-9d14-4509-9bdc-6837d2b9e6e4" providerId="ADAL" clId="{7D57C4C3-1E43-54D6-97BB-6033EB1E9F22}" dt="2026-01-20T06:10:11.558" v="59" actId="20577"/>
        <pc:sldMkLst>
          <pc:docMk/>
          <pc:sldMk cId="1795078537" sldId="1661"/>
        </pc:sldMkLst>
        <pc:spChg chg="mod">
          <ac:chgData name="Justin Yoo" userId="72290f8e-9d14-4509-9bdc-6837d2b9e6e4" providerId="ADAL" clId="{7D57C4C3-1E43-54D6-97BB-6033EB1E9F22}" dt="2026-01-20T06:10:11.558" v="59" actId="20577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Justin Yoo" userId="72290f8e-9d14-4509-9bdc-6837d2b9e6e4" providerId="ADAL" clId="{7D57C4C3-1E43-54D6-97BB-6033EB1E9F22}" dt="2026-01-20T06:09:39.336" v="31" actId="20577"/>
          <ac:spMkLst>
            <pc:docMk/>
            <pc:sldMk cId="1795078537" sldId="1661"/>
            <ac:spMk id="5" creationId="{00000000-0000-0000-0000-000000000000}"/>
          </ac:spMkLst>
        </pc:spChg>
      </pc:sldChg>
      <pc:sldChg chg="del">
        <pc:chgData name="Justin Yoo" userId="72290f8e-9d14-4509-9bdc-6837d2b9e6e4" providerId="ADAL" clId="{7D57C4C3-1E43-54D6-97BB-6033EB1E9F22}" dt="2026-01-20T06:09:27.209" v="2" actId="2696"/>
        <pc:sldMkLst>
          <pc:docMk/>
          <pc:sldMk cId="1904398600" sldId="2068"/>
        </pc:sldMkLst>
      </pc:sldChg>
      <pc:sldChg chg="del">
        <pc:chgData name="Justin Yoo" userId="72290f8e-9d14-4509-9bdc-6837d2b9e6e4" providerId="ADAL" clId="{7D57C4C3-1E43-54D6-97BB-6033EB1E9F22}" dt="2026-01-20T06:09:24.191" v="1" actId="2696"/>
        <pc:sldMkLst>
          <pc:docMk/>
          <pc:sldMk cId="1153365325" sldId="2147471436"/>
        </pc:sldMkLst>
      </pc:sldChg>
      <pc:sldChg chg="del">
        <pc:chgData name="Justin Yoo" userId="72290f8e-9d14-4509-9bdc-6837d2b9e6e4" providerId="ADAL" clId="{7D57C4C3-1E43-54D6-97BB-6033EB1E9F22}" dt="2026-01-20T06:09:24.191" v="1" actId="2696"/>
        <pc:sldMkLst>
          <pc:docMk/>
          <pc:sldMk cId="3891850369" sldId="2147478972"/>
        </pc:sldMkLst>
      </pc:sldChg>
      <pc:sldChg chg="addSp delSp modSp new mod modClrScheme chgLayout">
        <pc:chgData name="Justin Yoo" userId="72290f8e-9d14-4509-9bdc-6837d2b9e6e4" providerId="ADAL" clId="{7D57C4C3-1E43-54D6-97BB-6033EB1E9F22}" dt="2026-01-20T06:10:36.519" v="68" actId="20577"/>
        <pc:sldMkLst>
          <pc:docMk/>
          <pc:sldMk cId="3262949540" sldId="2147479102"/>
        </pc:sldMkLst>
        <pc:spChg chg="del mod ord">
          <ac:chgData name="Justin Yoo" userId="72290f8e-9d14-4509-9bdc-6837d2b9e6e4" providerId="ADAL" clId="{7D57C4C3-1E43-54D6-97BB-6033EB1E9F22}" dt="2026-01-20T06:10:29.362" v="61" actId="700"/>
          <ac:spMkLst>
            <pc:docMk/>
            <pc:sldMk cId="3262949540" sldId="2147479102"/>
            <ac:spMk id="2" creationId="{F43EC006-B7CC-F876-9614-38DA1B46827E}"/>
          </ac:spMkLst>
        </pc:spChg>
        <pc:spChg chg="del">
          <ac:chgData name="Justin Yoo" userId="72290f8e-9d14-4509-9bdc-6837d2b9e6e4" providerId="ADAL" clId="{7D57C4C3-1E43-54D6-97BB-6033EB1E9F22}" dt="2026-01-20T06:10:29.362" v="61" actId="700"/>
          <ac:spMkLst>
            <pc:docMk/>
            <pc:sldMk cId="3262949540" sldId="2147479102"/>
            <ac:spMk id="3" creationId="{6800C718-BF55-AA53-29BF-144765EAF72F}"/>
          </ac:spMkLst>
        </pc:spChg>
        <pc:spChg chg="add mod ord">
          <ac:chgData name="Justin Yoo" userId="72290f8e-9d14-4509-9bdc-6837d2b9e6e4" providerId="ADAL" clId="{7D57C4C3-1E43-54D6-97BB-6033EB1E9F22}" dt="2026-01-20T06:10:36.519" v="68" actId="20577"/>
          <ac:spMkLst>
            <pc:docMk/>
            <pc:sldMk cId="3262949540" sldId="2147479102"/>
            <ac:spMk id="4" creationId="{EB798A5F-C46E-5DE2-D62D-F925D8E709A2}"/>
          </ac:spMkLst>
        </pc:spChg>
      </pc:sldChg>
      <pc:sldChg chg="new del">
        <pc:chgData name="Justin Yoo" userId="72290f8e-9d14-4509-9bdc-6837d2b9e6e4" providerId="ADAL" clId="{7D57C4C3-1E43-54D6-97BB-6033EB1E9F22}" dt="2026-01-20T06:11:36.654" v="72" actId="2696"/>
        <pc:sldMkLst>
          <pc:docMk/>
          <pc:sldMk cId="3599110197" sldId="2147479103"/>
        </pc:sldMkLst>
      </pc:sldChg>
      <pc:sldChg chg="del">
        <pc:chgData name="Justin Yoo" userId="72290f8e-9d14-4509-9bdc-6837d2b9e6e4" providerId="ADAL" clId="{7D57C4C3-1E43-54D6-97BB-6033EB1E9F22}" dt="2026-01-20T06:09:29.926" v="3" actId="2696"/>
        <pc:sldMkLst>
          <pc:docMk/>
          <pc:sldMk cId="1654896781" sldId="2147479122"/>
        </pc:sldMkLst>
      </pc:sldChg>
      <pc:sldChg chg="del">
        <pc:chgData name="Justin Yoo" userId="72290f8e-9d14-4509-9bdc-6837d2b9e6e4" providerId="ADAL" clId="{7D57C4C3-1E43-54D6-97BB-6033EB1E9F22}" dt="2026-01-20T06:09:27.209" v="2" actId="2696"/>
        <pc:sldMkLst>
          <pc:docMk/>
          <pc:sldMk cId="3574637888" sldId="2147479502"/>
        </pc:sldMkLst>
      </pc:sldChg>
      <pc:sldChg chg="del">
        <pc:chgData name="Justin Yoo" userId="72290f8e-9d14-4509-9bdc-6837d2b9e6e4" providerId="ADAL" clId="{7D57C4C3-1E43-54D6-97BB-6033EB1E9F22}" dt="2026-01-20T06:09:27.209" v="2" actId="2696"/>
        <pc:sldMkLst>
          <pc:docMk/>
          <pc:sldMk cId="1163207695" sldId="2147479507"/>
        </pc:sldMkLst>
      </pc:sldChg>
      <pc:sldChg chg="del">
        <pc:chgData name="Justin Yoo" userId="72290f8e-9d14-4509-9bdc-6837d2b9e6e4" providerId="ADAL" clId="{7D57C4C3-1E43-54D6-97BB-6033EB1E9F22}" dt="2026-01-20T06:09:29.926" v="3" actId="2696"/>
        <pc:sldMkLst>
          <pc:docMk/>
          <pc:sldMk cId="548101622" sldId="2147479509"/>
        </pc:sldMkLst>
      </pc:sldChg>
      <pc:sldChg chg="del">
        <pc:chgData name="Justin Yoo" userId="72290f8e-9d14-4509-9bdc-6837d2b9e6e4" providerId="ADAL" clId="{7D57C4C3-1E43-54D6-97BB-6033EB1E9F22}" dt="2026-01-20T06:09:29.926" v="3" actId="2696"/>
        <pc:sldMkLst>
          <pc:docMk/>
          <pc:sldMk cId="1887453347" sldId="2147479510"/>
        </pc:sldMkLst>
      </pc:sldChg>
      <pc:sldChg chg="del">
        <pc:chgData name="Justin Yoo" userId="72290f8e-9d14-4509-9bdc-6837d2b9e6e4" providerId="ADAL" clId="{7D57C4C3-1E43-54D6-97BB-6033EB1E9F22}" dt="2026-01-20T06:09:24.191" v="1" actId="2696"/>
        <pc:sldMkLst>
          <pc:docMk/>
          <pc:sldMk cId="1080857811" sldId="2147479540"/>
        </pc:sldMkLst>
      </pc:sldChg>
      <pc:sldChg chg="del">
        <pc:chgData name="Justin Yoo" userId="72290f8e-9d14-4509-9bdc-6837d2b9e6e4" providerId="ADAL" clId="{7D57C4C3-1E43-54D6-97BB-6033EB1E9F22}" dt="2026-01-20T06:09:24.191" v="1" actId="2696"/>
        <pc:sldMkLst>
          <pc:docMk/>
          <pc:sldMk cId="470863305" sldId="2147480145"/>
        </pc:sldMkLst>
      </pc:sldChg>
      <pc:sldChg chg="del">
        <pc:chgData name="Justin Yoo" userId="72290f8e-9d14-4509-9bdc-6837d2b9e6e4" providerId="ADAL" clId="{7D57C4C3-1E43-54D6-97BB-6033EB1E9F22}" dt="2026-01-20T06:09:24.191" v="1" actId="2696"/>
        <pc:sldMkLst>
          <pc:docMk/>
          <pc:sldMk cId="762540583" sldId="2147480146"/>
        </pc:sldMkLst>
      </pc:sldChg>
      <pc:sldChg chg="del">
        <pc:chgData name="Justin Yoo" userId="72290f8e-9d14-4509-9bdc-6837d2b9e6e4" providerId="ADAL" clId="{7D57C4C3-1E43-54D6-97BB-6033EB1E9F22}" dt="2026-01-20T06:09:27.209" v="2" actId="2696"/>
        <pc:sldMkLst>
          <pc:docMk/>
          <pc:sldMk cId="3382628616" sldId="2147480147"/>
        </pc:sldMkLst>
      </pc:sldChg>
      <pc:sldChg chg="del">
        <pc:chgData name="Justin Yoo" userId="72290f8e-9d14-4509-9bdc-6837d2b9e6e4" providerId="ADAL" clId="{7D57C4C3-1E43-54D6-97BB-6033EB1E9F22}" dt="2026-01-20T06:09:27.209" v="2" actId="2696"/>
        <pc:sldMkLst>
          <pc:docMk/>
          <pc:sldMk cId="2294020184" sldId="2147480148"/>
        </pc:sldMkLst>
      </pc:sldChg>
      <pc:sldChg chg="add">
        <pc:chgData name="Justin Yoo" userId="72290f8e-9d14-4509-9bdc-6837d2b9e6e4" providerId="ADAL" clId="{7D57C4C3-1E43-54D6-97BB-6033EB1E9F22}" dt="2026-01-20T06:11:05.778" v="70"/>
        <pc:sldMkLst>
          <pc:docMk/>
          <pc:sldMk cId="3716380796" sldId="2147482916"/>
        </pc:sldMkLst>
      </pc:sldChg>
      <pc:sldChg chg="modSp add mod">
        <pc:chgData name="Justin Yoo" userId="72290f8e-9d14-4509-9bdc-6837d2b9e6e4" providerId="ADAL" clId="{7D57C4C3-1E43-54D6-97BB-6033EB1E9F22}" dt="2026-01-20T06:11:10.233" v="71" actId="20577"/>
        <pc:sldMkLst>
          <pc:docMk/>
          <pc:sldMk cId="3298527366" sldId="2147482917"/>
        </pc:sldMkLst>
        <pc:spChg chg="mod">
          <ac:chgData name="Justin Yoo" userId="72290f8e-9d14-4509-9bdc-6837d2b9e6e4" providerId="ADAL" clId="{7D57C4C3-1E43-54D6-97BB-6033EB1E9F22}" dt="2026-01-20T06:11:10.233" v="71" actId="20577"/>
          <ac:spMkLst>
            <pc:docMk/>
            <pc:sldMk cId="3298527366" sldId="2147482917"/>
            <ac:spMk id="3" creationId="{74693C07-BB04-E22A-7C75-BC23F93A5ECF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20T06:15:35.905" v="429" actId="207"/>
        <pc:sldMkLst>
          <pc:docMk/>
          <pc:sldMk cId="4182924826" sldId="2147482918"/>
        </pc:sldMkLst>
        <pc:spChg chg="del">
          <ac:chgData name="Justin Yoo" userId="72290f8e-9d14-4509-9bdc-6837d2b9e6e4" providerId="ADAL" clId="{7D57C4C3-1E43-54D6-97BB-6033EB1E9F22}" dt="2026-01-20T06:11:44.226" v="74" actId="700"/>
          <ac:spMkLst>
            <pc:docMk/>
            <pc:sldMk cId="4182924826" sldId="2147482918"/>
            <ac:spMk id="2" creationId="{3C55B12C-B42A-ABEA-8E0A-B720D3B87130}"/>
          </ac:spMkLst>
        </pc:spChg>
        <pc:spChg chg="add mod">
          <ac:chgData name="Justin Yoo" userId="72290f8e-9d14-4509-9bdc-6837d2b9e6e4" providerId="ADAL" clId="{7D57C4C3-1E43-54D6-97BB-6033EB1E9F22}" dt="2026-01-20T06:15:35.905" v="429" actId="207"/>
          <ac:spMkLst>
            <pc:docMk/>
            <pc:sldMk cId="4182924826" sldId="2147482918"/>
            <ac:spMk id="3" creationId="{DA97E72F-EECF-8DD1-12D9-47635EAE7F4E}"/>
          </ac:spMkLst>
        </pc:spChg>
      </pc:sldChg>
      <pc:sldChg chg="addSp delSp modSp add mod chgLayout">
        <pc:chgData name="Justin Yoo" userId="72290f8e-9d14-4509-9bdc-6837d2b9e6e4" providerId="ADAL" clId="{7D57C4C3-1E43-54D6-97BB-6033EB1E9F22}" dt="2026-01-20T06:12:00.788" v="94" actId="20577"/>
        <pc:sldMkLst>
          <pc:docMk/>
          <pc:sldMk cId="1794390449" sldId="2147482919"/>
        </pc:sldMkLst>
        <pc:spChg chg="add mod">
          <ac:chgData name="Justin Yoo" userId="72290f8e-9d14-4509-9bdc-6837d2b9e6e4" providerId="ADAL" clId="{7D57C4C3-1E43-54D6-97BB-6033EB1E9F22}" dt="2026-01-20T06:12:00.788" v="94" actId="20577"/>
          <ac:spMkLst>
            <pc:docMk/>
            <pc:sldMk cId="1794390449" sldId="2147482919"/>
            <ac:spMk id="2" creationId="{40EB7109-A64C-1078-E884-F5D54925FA4D}"/>
          </ac:spMkLst>
        </pc:spChg>
        <pc:spChg chg="del">
          <ac:chgData name="Justin Yoo" userId="72290f8e-9d14-4509-9bdc-6837d2b9e6e4" providerId="ADAL" clId="{7D57C4C3-1E43-54D6-97BB-6033EB1E9F22}" dt="2026-01-20T06:11:55.831" v="77" actId="700"/>
          <ac:spMkLst>
            <pc:docMk/>
            <pc:sldMk cId="1794390449" sldId="2147482919"/>
            <ac:spMk id="3" creationId="{84A0AF81-3F4F-6F68-F124-796255EEA560}"/>
          </ac:spMkLst>
        </pc:spChg>
      </pc:sldChg>
      <pc:sldChg chg="modSp add mod">
        <pc:chgData name="Justin Yoo" userId="72290f8e-9d14-4509-9bdc-6837d2b9e6e4" providerId="ADAL" clId="{7D57C4C3-1E43-54D6-97BB-6033EB1E9F22}" dt="2026-01-20T06:12:24.912" v="141" actId="20577"/>
        <pc:sldMkLst>
          <pc:docMk/>
          <pc:sldMk cId="183401492" sldId="2147482920"/>
        </pc:sldMkLst>
        <pc:spChg chg="mod">
          <ac:chgData name="Justin Yoo" userId="72290f8e-9d14-4509-9bdc-6837d2b9e6e4" providerId="ADAL" clId="{7D57C4C3-1E43-54D6-97BB-6033EB1E9F22}" dt="2026-01-20T06:12:24.912" v="141" actId="20577"/>
          <ac:spMkLst>
            <pc:docMk/>
            <pc:sldMk cId="183401492" sldId="2147482920"/>
            <ac:spMk id="3" creationId="{8ED69BAC-572E-3966-BB84-E4B7DEBDE33E}"/>
          </ac:spMkLst>
        </pc:spChg>
      </pc:sldChg>
      <pc:sldChg chg="modSp add mod">
        <pc:chgData name="Justin Yoo" userId="72290f8e-9d14-4509-9bdc-6837d2b9e6e4" providerId="ADAL" clId="{7D57C4C3-1E43-54D6-97BB-6033EB1E9F22}" dt="2026-01-20T06:13:05.365" v="209" actId="20577"/>
        <pc:sldMkLst>
          <pc:docMk/>
          <pc:sldMk cId="4119817353" sldId="2147482921"/>
        </pc:sldMkLst>
        <pc:spChg chg="mod">
          <ac:chgData name="Justin Yoo" userId="72290f8e-9d14-4509-9bdc-6837d2b9e6e4" providerId="ADAL" clId="{7D57C4C3-1E43-54D6-97BB-6033EB1E9F22}" dt="2026-01-20T06:13:05.365" v="209" actId="20577"/>
          <ac:spMkLst>
            <pc:docMk/>
            <pc:sldMk cId="4119817353" sldId="2147482921"/>
            <ac:spMk id="3" creationId="{2D1B418A-9793-69B2-4307-42161E82ABFF}"/>
          </ac:spMkLst>
        </pc:spChg>
      </pc:sldChg>
      <pc:sldChg chg="modSp add mod">
        <pc:chgData name="Justin Yoo" userId="72290f8e-9d14-4509-9bdc-6837d2b9e6e4" providerId="ADAL" clId="{7D57C4C3-1E43-54D6-97BB-6033EB1E9F22}" dt="2026-01-20T06:14:44.220" v="397" actId="20577"/>
        <pc:sldMkLst>
          <pc:docMk/>
          <pc:sldMk cId="191209780" sldId="2147482922"/>
        </pc:sldMkLst>
        <pc:spChg chg="mod">
          <ac:chgData name="Justin Yoo" userId="72290f8e-9d14-4509-9bdc-6837d2b9e6e4" providerId="ADAL" clId="{7D57C4C3-1E43-54D6-97BB-6033EB1E9F22}" dt="2026-01-20T06:14:44.220" v="397" actId="20577"/>
          <ac:spMkLst>
            <pc:docMk/>
            <pc:sldMk cId="191209780" sldId="2147482922"/>
            <ac:spMk id="3" creationId="{8C7761CC-5C30-7F57-4561-AD2AEA557211}"/>
          </ac:spMkLst>
        </pc:spChg>
      </pc:sldChg>
      <pc:sldChg chg="modSp new mod">
        <pc:chgData name="Justin Yoo" userId="72290f8e-9d14-4509-9bdc-6837d2b9e6e4" providerId="ADAL" clId="{7D57C4C3-1E43-54D6-97BB-6033EB1E9F22}" dt="2026-01-20T06:14:29.910" v="384" actId="20577"/>
        <pc:sldMkLst>
          <pc:docMk/>
          <pc:sldMk cId="1891167467" sldId="2147482923"/>
        </pc:sldMkLst>
        <pc:spChg chg="mod">
          <ac:chgData name="Justin Yoo" userId="72290f8e-9d14-4509-9bdc-6837d2b9e6e4" providerId="ADAL" clId="{7D57C4C3-1E43-54D6-97BB-6033EB1E9F22}" dt="2026-01-20T06:14:29.910" v="384" actId="20577"/>
          <ac:spMkLst>
            <pc:docMk/>
            <pc:sldMk cId="1891167467" sldId="2147482923"/>
            <ac:spMk id="2" creationId="{ECAF2A40-DE82-327A-18B5-AC81F5D14497}"/>
          </ac:spMkLst>
        </pc:spChg>
      </pc:sldChg>
      <pc:sldChg chg="modSp new mod">
        <pc:chgData name="Justin Yoo" userId="72290f8e-9d14-4509-9bdc-6837d2b9e6e4" providerId="ADAL" clId="{7D57C4C3-1E43-54D6-97BB-6033EB1E9F22}" dt="2026-01-20T06:16:31.340" v="537" actId="207"/>
        <pc:sldMkLst>
          <pc:docMk/>
          <pc:sldMk cId="1600520855" sldId="2147482924"/>
        </pc:sldMkLst>
        <pc:spChg chg="mod">
          <ac:chgData name="Justin Yoo" userId="72290f8e-9d14-4509-9bdc-6837d2b9e6e4" providerId="ADAL" clId="{7D57C4C3-1E43-54D6-97BB-6033EB1E9F22}" dt="2026-01-20T06:16:31.340" v="537" actId="207"/>
          <ac:spMkLst>
            <pc:docMk/>
            <pc:sldMk cId="1600520855" sldId="2147482924"/>
            <ac:spMk id="2" creationId="{0F758549-943C-3A96-BF31-B9EDAC28A85D}"/>
          </ac:spMkLst>
        </pc:spChg>
      </pc:sldChg>
      <pc:sldChg chg="modSp new mod">
        <pc:chgData name="Justin Yoo" userId="72290f8e-9d14-4509-9bdc-6837d2b9e6e4" providerId="ADAL" clId="{7D57C4C3-1E43-54D6-97BB-6033EB1E9F22}" dt="2026-01-20T06:17:37.983" v="679" actId="113"/>
        <pc:sldMkLst>
          <pc:docMk/>
          <pc:sldMk cId="1783898831" sldId="2147482925"/>
        </pc:sldMkLst>
        <pc:spChg chg="mod">
          <ac:chgData name="Justin Yoo" userId="72290f8e-9d14-4509-9bdc-6837d2b9e6e4" providerId="ADAL" clId="{7D57C4C3-1E43-54D6-97BB-6033EB1E9F22}" dt="2026-01-20T06:17:37.983" v="679" actId="113"/>
          <ac:spMkLst>
            <pc:docMk/>
            <pc:sldMk cId="1783898831" sldId="2147482925"/>
            <ac:spMk id="2" creationId="{D0D9DF85-F36A-4FEB-C7D0-C40361F91CE4}"/>
          </ac:spMkLst>
        </pc:spChg>
      </pc:sldChg>
      <pc:sldChg chg="addSp delSp modSp new mod">
        <pc:chgData name="Justin Yoo" userId="72290f8e-9d14-4509-9bdc-6837d2b9e6e4" providerId="ADAL" clId="{7D57C4C3-1E43-54D6-97BB-6033EB1E9F22}" dt="2026-01-20T06:21:03.673" v="906" actId="478"/>
        <pc:sldMkLst>
          <pc:docMk/>
          <pc:sldMk cId="4085035858" sldId="2147482926"/>
        </pc:sldMkLst>
        <pc:spChg chg="mod">
          <ac:chgData name="Justin Yoo" userId="72290f8e-9d14-4509-9bdc-6837d2b9e6e4" providerId="ADAL" clId="{7D57C4C3-1E43-54D6-97BB-6033EB1E9F22}" dt="2026-01-20T06:20:41.130" v="899" actId="14100"/>
          <ac:spMkLst>
            <pc:docMk/>
            <pc:sldMk cId="4085035858" sldId="2147482926"/>
            <ac:spMk id="2" creationId="{01383425-DAB7-92D0-1B14-44FB86C96EC4}"/>
          </ac:spMkLst>
        </pc:spChg>
        <pc:spChg chg="add del mod">
          <ac:chgData name="Justin Yoo" userId="72290f8e-9d14-4509-9bdc-6837d2b9e6e4" providerId="ADAL" clId="{7D57C4C3-1E43-54D6-97BB-6033EB1E9F22}" dt="2026-01-20T06:21:03.673" v="906" actId="478"/>
          <ac:spMkLst>
            <pc:docMk/>
            <pc:sldMk cId="4085035858" sldId="2147482926"/>
            <ac:spMk id="3" creationId="{906A503A-56A8-9912-15CE-1980BBAB7410}"/>
          </ac:spMkLst>
        </pc:spChg>
      </pc:sldChg>
      <pc:sldChg chg="addSp modSp add mod">
        <pc:chgData name="Justin Yoo" userId="72290f8e-9d14-4509-9bdc-6837d2b9e6e4" providerId="ADAL" clId="{7D57C4C3-1E43-54D6-97BB-6033EB1E9F22}" dt="2026-01-20T06:22:23.269" v="917" actId="207"/>
        <pc:sldMkLst>
          <pc:docMk/>
          <pc:sldMk cId="3466181618" sldId="2147482927"/>
        </pc:sldMkLst>
        <pc:spChg chg="mod">
          <ac:chgData name="Justin Yoo" userId="72290f8e-9d14-4509-9bdc-6837d2b9e6e4" providerId="ADAL" clId="{7D57C4C3-1E43-54D6-97BB-6033EB1E9F22}" dt="2026-01-20T06:22:23.269" v="917" actId="207"/>
          <ac:spMkLst>
            <pc:docMk/>
            <pc:sldMk cId="3466181618" sldId="2147482927"/>
            <ac:spMk id="3" creationId="{23C37402-A2A2-C7C2-7F78-94673861CA95}"/>
          </ac:spMkLst>
        </pc:spChg>
        <pc:spChg chg="add mod">
          <ac:chgData name="Justin Yoo" userId="72290f8e-9d14-4509-9bdc-6837d2b9e6e4" providerId="ADAL" clId="{7D57C4C3-1E43-54D6-97BB-6033EB1E9F22}" dt="2026-01-20T06:21:45.324" v="910" actId="14100"/>
          <ac:spMkLst>
            <pc:docMk/>
            <pc:sldMk cId="3466181618" sldId="2147482927"/>
            <ac:spMk id="4" creationId="{A2EAC1F7-2BEC-5277-DDB7-1F610BA369BA}"/>
          </ac:spMkLst>
        </pc:spChg>
      </pc:sldChg>
      <pc:sldChg chg="addSp delSp modSp add mod">
        <pc:chgData name="Justin Yoo" userId="72290f8e-9d14-4509-9bdc-6837d2b9e6e4" providerId="ADAL" clId="{7D57C4C3-1E43-54D6-97BB-6033EB1E9F22}" dt="2026-01-20T06:22:32.336" v="921"/>
        <pc:sldMkLst>
          <pc:docMk/>
          <pc:sldMk cId="1125486833" sldId="2147482928"/>
        </pc:sldMkLst>
        <pc:spChg chg="mod">
          <ac:chgData name="Justin Yoo" userId="72290f8e-9d14-4509-9bdc-6837d2b9e6e4" providerId="ADAL" clId="{7D57C4C3-1E43-54D6-97BB-6033EB1E9F22}" dt="2026-01-20T06:22:31.140" v="920" actId="207"/>
          <ac:spMkLst>
            <pc:docMk/>
            <pc:sldMk cId="1125486833" sldId="2147482928"/>
            <ac:spMk id="3" creationId="{FC0520B0-967B-3B76-D7BA-3640B038FC14}"/>
          </ac:spMkLst>
        </pc:spChg>
        <pc:spChg chg="add mod">
          <ac:chgData name="Justin Yoo" userId="72290f8e-9d14-4509-9bdc-6837d2b9e6e4" providerId="ADAL" clId="{7D57C4C3-1E43-54D6-97BB-6033EB1E9F22}" dt="2026-01-20T06:21:53.096" v="912" actId="14100"/>
          <ac:spMkLst>
            <pc:docMk/>
            <pc:sldMk cId="1125486833" sldId="2147482928"/>
            <ac:spMk id="4" creationId="{2D0604CC-680E-08CE-52D7-AFCE1200A9BF}"/>
          </ac:spMkLst>
        </pc:spChg>
        <pc:spChg chg="add del mod">
          <ac:chgData name="Justin Yoo" userId="72290f8e-9d14-4509-9bdc-6837d2b9e6e4" providerId="ADAL" clId="{7D57C4C3-1E43-54D6-97BB-6033EB1E9F22}" dt="2026-01-20T06:22:26.867" v="918" actId="21"/>
          <ac:spMkLst>
            <pc:docMk/>
            <pc:sldMk cId="1125486833" sldId="2147482928"/>
            <ac:spMk id="5" creationId="{813A0CE8-7388-7A75-3450-B302AAE85A6B}"/>
          </ac:spMkLst>
        </pc:spChg>
        <pc:spChg chg="add mod">
          <ac:chgData name="Justin Yoo" userId="72290f8e-9d14-4509-9bdc-6837d2b9e6e4" providerId="ADAL" clId="{7D57C4C3-1E43-54D6-97BB-6033EB1E9F22}" dt="2026-01-20T06:22:32.336" v="921"/>
          <ac:spMkLst>
            <pc:docMk/>
            <pc:sldMk cId="1125486833" sldId="2147482928"/>
            <ac:spMk id="6" creationId="{FB168E13-2A86-D823-BEAB-6CB36EE93E11}"/>
          </ac:spMkLst>
        </pc:spChg>
      </pc:sldChg>
      <pc:sldChg chg="addSp delSp modSp add mod">
        <pc:chgData name="Justin Yoo" userId="72290f8e-9d14-4509-9bdc-6837d2b9e6e4" providerId="ADAL" clId="{7D57C4C3-1E43-54D6-97BB-6033EB1E9F22}" dt="2026-01-20T06:22:46.592" v="926"/>
        <pc:sldMkLst>
          <pc:docMk/>
          <pc:sldMk cId="357765525" sldId="2147482929"/>
        </pc:sldMkLst>
        <pc:spChg chg="mod">
          <ac:chgData name="Justin Yoo" userId="72290f8e-9d14-4509-9bdc-6837d2b9e6e4" providerId="ADAL" clId="{7D57C4C3-1E43-54D6-97BB-6033EB1E9F22}" dt="2026-01-20T06:22:44.884" v="925" actId="207"/>
          <ac:spMkLst>
            <pc:docMk/>
            <pc:sldMk cId="357765525" sldId="2147482929"/>
            <ac:spMk id="3" creationId="{35E7611A-1844-059A-0834-43ADBFDBAD3E}"/>
          </ac:spMkLst>
        </pc:spChg>
        <pc:spChg chg="add del mod">
          <ac:chgData name="Justin Yoo" userId="72290f8e-9d14-4509-9bdc-6837d2b9e6e4" providerId="ADAL" clId="{7D57C4C3-1E43-54D6-97BB-6033EB1E9F22}" dt="2026-01-20T06:22:35.719" v="922" actId="21"/>
          <ac:spMkLst>
            <pc:docMk/>
            <pc:sldMk cId="357765525" sldId="2147482929"/>
            <ac:spMk id="4" creationId="{D7BD57BD-53A9-83D5-BEE0-5DD3C7D94BAC}"/>
          </ac:spMkLst>
        </pc:spChg>
        <pc:spChg chg="add mod">
          <ac:chgData name="Justin Yoo" userId="72290f8e-9d14-4509-9bdc-6837d2b9e6e4" providerId="ADAL" clId="{7D57C4C3-1E43-54D6-97BB-6033EB1E9F22}" dt="2026-01-20T06:22:46.592" v="926"/>
          <ac:spMkLst>
            <pc:docMk/>
            <pc:sldMk cId="357765525" sldId="2147482929"/>
            <ac:spMk id="5" creationId="{7AACB8AD-1B52-A262-2E84-D4A4626234C2}"/>
          </ac:spMkLst>
        </pc:spChg>
      </pc:sldChg>
      <pc:sldChg chg="modSp add mod">
        <pc:chgData name="Justin Yoo" userId="72290f8e-9d14-4509-9bdc-6837d2b9e6e4" providerId="ADAL" clId="{7D57C4C3-1E43-54D6-97BB-6033EB1E9F22}" dt="2026-01-20T12:57:56.164" v="935" actId="20577"/>
        <pc:sldMkLst>
          <pc:docMk/>
          <pc:sldMk cId="4233528435" sldId="2147482930"/>
        </pc:sldMkLst>
        <pc:spChg chg="mod">
          <ac:chgData name="Justin Yoo" userId="72290f8e-9d14-4509-9bdc-6837d2b9e6e4" providerId="ADAL" clId="{7D57C4C3-1E43-54D6-97BB-6033EB1E9F22}" dt="2026-01-20T12:57:56.164" v="935" actId="20577"/>
          <ac:spMkLst>
            <pc:docMk/>
            <pc:sldMk cId="4233528435" sldId="2147482930"/>
            <ac:spMk id="2" creationId="{D934A078-8E37-1AA7-31E5-756ACB8034BF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20T13:01:19.979" v="1043" actId="478"/>
        <pc:sldMkLst>
          <pc:docMk/>
          <pc:sldMk cId="723727384" sldId="2147482931"/>
        </pc:sldMkLst>
        <pc:spChg chg="del">
          <ac:chgData name="Justin Yoo" userId="72290f8e-9d14-4509-9bdc-6837d2b9e6e4" providerId="ADAL" clId="{7D57C4C3-1E43-54D6-97BB-6033EB1E9F22}" dt="2026-01-20T12:58:02.843" v="937" actId="700"/>
          <ac:spMkLst>
            <pc:docMk/>
            <pc:sldMk cId="723727384" sldId="2147482931"/>
            <ac:spMk id="2" creationId="{47AE2466-28AA-A084-4A98-F5DC2D9ECBC5}"/>
          </ac:spMkLst>
        </pc:spChg>
        <pc:spChg chg="add mod">
          <ac:chgData name="Justin Yoo" userId="72290f8e-9d14-4509-9bdc-6837d2b9e6e4" providerId="ADAL" clId="{7D57C4C3-1E43-54D6-97BB-6033EB1E9F22}" dt="2026-01-20T13:00:55.780" v="1040" actId="14100"/>
          <ac:spMkLst>
            <pc:docMk/>
            <pc:sldMk cId="723727384" sldId="2147482931"/>
            <ac:spMk id="3" creationId="{AB5DF03D-2390-0820-88D0-978513B3ACBD}"/>
          </ac:spMkLst>
        </pc:spChg>
        <pc:spChg chg="add del">
          <ac:chgData name="Justin Yoo" userId="72290f8e-9d14-4509-9bdc-6837d2b9e6e4" providerId="ADAL" clId="{7D57C4C3-1E43-54D6-97BB-6033EB1E9F22}" dt="2026-01-20T13:01:19.979" v="1043" actId="478"/>
          <ac:spMkLst>
            <pc:docMk/>
            <pc:sldMk cId="723727384" sldId="2147482931"/>
            <ac:spMk id="4" creationId="{7C65B450-F8D4-FD15-B98F-1216CFFA96BC}"/>
          </ac:spMkLst>
        </pc:spChg>
      </pc:sldChg>
      <pc:sldChg chg="modSp add mod">
        <pc:chgData name="Justin Yoo" userId="72290f8e-9d14-4509-9bdc-6837d2b9e6e4" providerId="ADAL" clId="{7D57C4C3-1E43-54D6-97BB-6033EB1E9F22}" dt="2026-01-20T13:02:08.515" v="1093" actId="1037"/>
        <pc:sldMkLst>
          <pc:docMk/>
          <pc:sldMk cId="932397841" sldId="2147482932"/>
        </pc:sldMkLst>
        <pc:spChg chg="mod">
          <ac:chgData name="Justin Yoo" userId="72290f8e-9d14-4509-9bdc-6837d2b9e6e4" providerId="ADAL" clId="{7D57C4C3-1E43-54D6-97BB-6033EB1E9F22}" dt="2026-01-20T13:02:08.515" v="1093" actId="1037"/>
          <ac:spMkLst>
            <pc:docMk/>
            <pc:sldMk cId="932397841" sldId="2147482932"/>
            <ac:spMk id="4" creationId="{83261E56-F24F-F19B-7249-B2F07C9428FC}"/>
          </ac:spMkLst>
        </pc:spChg>
      </pc:sldChg>
      <pc:sldChg chg="add del">
        <pc:chgData name="Justin Yoo" userId="72290f8e-9d14-4509-9bdc-6837d2b9e6e4" providerId="ADAL" clId="{7D57C4C3-1E43-54D6-97BB-6033EB1E9F22}" dt="2026-01-20T13:00:48.523" v="1039" actId="2696"/>
        <pc:sldMkLst>
          <pc:docMk/>
          <pc:sldMk cId="3863809162" sldId="2147482932"/>
        </pc:sldMkLst>
      </pc:sldChg>
      <pc:sldChg chg="modSp add mod">
        <pc:chgData name="Justin Yoo" userId="72290f8e-9d14-4509-9bdc-6837d2b9e6e4" providerId="ADAL" clId="{7D57C4C3-1E43-54D6-97BB-6033EB1E9F22}" dt="2026-01-20T13:02:40.812" v="1128" actId="1035"/>
        <pc:sldMkLst>
          <pc:docMk/>
          <pc:sldMk cId="320910475" sldId="2147482933"/>
        </pc:sldMkLst>
        <pc:spChg chg="mod">
          <ac:chgData name="Justin Yoo" userId="72290f8e-9d14-4509-9bdc-6837d2b9e6e4" providerId="ADAL" clId="{7D57C4C3-1E43-54D6-97BB-6033EB1E9F22}" dt="2026-01-20T13:02:40.812" v="1128" actId="1035"/>
          <ac:spMkLst>
            <pc:docMk/>
            <pc:sldMk cId="320910475" sldId="2147482933"/>
            <ac:spMk id="4" creationId="{B70E3301-78B8-45CA-8C49-ECB0CAA6CDD8}"/>
          </ac:spMkLst>
        </pc:spChg>
      </pc:sldChg>
      <pc:sldChg chg="add del">
        <pc:chgData name="Justin Yoo" userId="72290f8e-9d14-4509-9bdc-6837d2b9e6e4" providerId="ADAL" clId="{7D57C4C3-1E43-54D6-97BB-6033EB1E9F22}" dt="2026-01-20T13:00:48.523" v="1039" actId="2696"/>
        <pc:sldMkLst>
          <pc:docMk/>
          <pc:sldMk cId="3618194306" sldId="2147482933"/>
        </pc:sldMkLst>
      </pc:sldChg>
      <pc:sldChg chg="modSp add mod">
        <pc:chgData name="Justin Yoo" userId="72290f8e-9d14-4509-9bdc-6837d2b9e6e4" providerId="ADAL" clId="{7D57C4C3-1E43-54D6-97BB-6033EB1E9F22}" dt="2026-01-20T13:03:01.488" v="1133" actId="1036"/>
        <pc:sldMkLst>
          <pc:docMk/>
          <pc:sldMk cId="4256260442" sldId="2147482934"/>
        </pc:sldMkLst>
        <pc:spChg chg="mod">
          <ac:chgData name="Justin Yoo" userId="72290f8e-9d14-4509-9bdc-6837d2b9e6e4" providerId="ADAL" clId="{7D57C4C3-1E43-54D6-97BB-6033EB1E9F22}" dt="2026-01-20T13:03:01.488" v="1133" actId="1036"/>
          <ac:spMkLst>
            <pc:docMk/>
            <pc:sldMk cId="4256260442" sldId="2147482934"/>
            <ac:spMk id="4" creationId="{078F9DFD-3D5C-2005-DAA4-DD07AE8E21C5}"/>
          </ac:spMkLst>
        </pc:spChg>
      </pc:sldChg>
      <pc:sldChg chg="modSp add mod">
        <pc:chgData name="Justin Yoo" userId="72290f8e-9d14-4509-9bdc-6837d2b9e6e4" providerId="ADAL" clId="{7D57C4C3-1E43-54D6-97BB-6033EB1E9F22}" dt="2026-01-20T13:04:04.261" v="1140" actId="207"/>
        <pc:sldMkLst>
          <pc:docMk/>
          <pc:sldMk cId="2637815277" sldId="2147482935"/>
        </pc:sldMkLst>
        <pc:spChg chg="mod">
          <ac:chgData name="Justin Yoo" userId="72290f8e-9d14-4509-9bdc-6837d2b9e6e4" providerId="ADAL" clId="{7D57C4C3-1E43-54D6-97BB-6033EB1E9F22}" dt="2026-01-20T13:04:04.261" v="1140" actId="207"/>
          <ac:spMkLst>
            <pc:docMk/>
            <pc:sldMk cId="2637815277" sldId="2147482935"/>
            <ac:spMk id="3" creationId="{DECC23BA-1A77-4E94-4AE5-4C920AE3B6D0}"/>
          </ac:spMkLst>
        </pc:spChg>
      </pc:sldChg>
      <pc:sldChg chg="addSp modSp add mod ord">
        <pc:chgData name="Justin Yoo" userId="72290f8e-9d14-4509-9bdc-6837d2b9e6e4" providerId="ADAL" clId="{7D57C4C3-1E43-54D6-97BB-6033EB1E9F22}" dt="2026-01-20T13:11:21.229" v="1381" actId="14100"/>
        <pc:sldMkLst>
          <pc:docMk/>
          <pc:sldMk cId="1915830369" sldId="2147482936"/>
        </pc:sldMkLst>
        <pc:spChg chg="add mod">
          <ac:chgData name="Justin Yoo" userId="72290f8e-9d14-4509-9bdc-6837d2b9e6e4" providerId="ADAL" clId="{7D57C4C3-1E43-54D6-97BB-6033EB1E9F22}" dt="2026-01-20T13:10:32.754" v="1373" actId="207"/>
          <ac:spMkLst>
            <pc:docMk/>
            <pc:sldMk cId="1915830369" sldId="2147482936"/>
            <ac:spMk id="2" creationId="{93D739A2-D9D7-6080-9F67-745FECF4A0FD}"/>
          </ac:spMkLst>
        </pc:spChg>
        <pc:spChg chg="mod">
          <ac:chgData name="Justin Yoo" userId="72290f8e-9d14-4509-9bdc-6837d2b9e6e4" providerId="ADAL" clId="{7D57C4C3-1E43-54D6-97BB-6033EB1E9F22}" dt="2026-01-20T13:09:27.212" v="1363" actId="207"/>
          <ac:spMkLst>
            <pc:docMk/>
            <pc:sldMk cId="1915830369" sldId="2147482936"/>
            <ac:spMk id="3" creationId="{B5EF5A72-4A82-2CE7-5319-64DDBF0F5390}"/>
          </ac:spMkLst>
        </pc:spChg>
        <pc:spChg chg="add mod">
          <ac:chgData name="Justin Yoo" userId="72290f8e-9d14-4509-9bdc-6837d2b9e6e4" providerId="ADAL" clId="{7D57C4C3-1E43-54D6-97BB-6033EB1E9F22}" dt="2026-01-20T13:11:21.229" v="1381" actId="14100"/>
          <ac:spMkLst>
            <pc:docMk/>
            <pc:sldMk cId="1915830369" sldId="2147482936"/>
            <ac:spMk id="4" creationId="{8825A628-C816-3B44-C9DD-14C28918478A}"/>
          </ac:spMkLst>
        </pc:spChg>
      </pc:sldChg>
      <pc:sldChg chg="addSp modSp add mod">
        <pc:chgData name="Justin Yoo" userId="72290f8e-9d14-4509-9bdc-6837d2b9e6e4" providerId="ADAL" clId="{7D57C4C3-1E43-54D6-97BB-6033EB1E9F22}" dt="2026-01-20T13:11:56.068" v="1387" actId="14100"/>
        <pc:sldMkLst>
          <pc:docMk/>
          <pc:sldMk cId="4007095477" sldId="2147482937"/>
        </pc:sldMkLst>
        <pc:spChg chg="add mod">
          <ac:chgData name="Justin Yoo" userId="72290f8e-9d14-4509-9bdc-6837d2b9e6e4" providerId="ADAL" clId="{7D57C4C3-1E43-54D6-97BB-6033EB1E9F22}" dt="2026-01-20T13:11:42.313" v="1383" actId="14100"/>
          <ac:spMkLst>
            <pc:docMk/>
            <pc:sldMk cId="4007095477" sldId="2147482937"/>
            <ac:spMk id="2" creationId="{88D7FCE9-E19B-10C3-9A78-D77942D6169C}"/>
          </ac:spMkLst>
        </pc:spChg>
        <pc:spChg chg="add mod">
          <ac:chgData name="Justin Yoo" userId="72290f8e-9d14-4509-9bdc-6837d2b9e6e4" providerId="ADAL" clId="{7D57C4C3-1E43-54D6-97BB-6033EB1E9F22}" dt="2026-01-20T13:11:56.068" v="1387" actId="14100"/>
          <ac:spMkLst>
            <pc:docMk/>
            <pc:sldMk cId="4007095477" sldId="2147482937"/>
            <ac:spMk id="4" creationId="{6ED92A01-57B1-BD38-5FF8-40BE1505F1A7}"/>
          </ac:spMkLst>
        </pc:spChg>
      </pc:sldChg>
      <pc:sldChg chg="addSp modSp add mod">
        <pc:chgData name="Justin Yoo" userId="72290f8e-9d14-4509-9bdc-6837d2b9e6e4" providerId="ADAL" clId="{7D57C4C3-1E43-54D6-97BB-6033EB1E9F22}" dt="2026-01-20T13:12:20.797" v="1389" actId="14100"/>
        <pc:sldMkLst>
          <pc:docMk/>
          <pc:sldMk cId="3623522483" sldId="2147482938"/>
        </pc:sldMkLst>
        <pc:spChg chg="add mod">
          <ac:chgData name="Justin Yoo" userId="72290f8e-9d14-4509-9bdc-6837d2b9e6e4" providerId="ADAL" clId="{7D57C4C3-1E43-54D6-97BB-6033EB1E9F22}" dt="2026-01-20T13:12:20.797" v="1389" actId="14100"/>
          <ac:spMkLst>
            <pc:docMk/>
            <pc:sldMk cId="3623522483" sldId="2147482938"/>
            <ac:spMk id="2" creationId="{60D771AE-E54B-AF54-F0F1-7FFB1C20DF2A}"/>
          </ac:spMkLst>
        </pc:spChg>
        <pc:spChg chg="add mod">
          <ac:chgData name="Justin Yoo" userId="72290f8e-9d14-4509-9bdc-6837d2b9e6e4" providerId="ADAL" clId="{7D57C4C3-1E43-54D6-97BB-6033EB1E9F22}" dt="2026-01-20T13:12:13.393" v="1388"/>
          <ac:spMkLst>
            <pc:docMk/>
            <pc:sldMk cId="3623522483" sldId="2147482938"/>
            <ac:spMk id="4" creationId="{78FED9DE-C497-5FEF-2052-EF147F91BBFF}"/>
          </ac:spMkLst>
        </pc:spChg>
      </pc:sldChg>
      <pc:sldChg chg="add">
        <pc:chgData name="Justin Yoo" userId="72290f8e-9d14-4509-9bdc-6837d2b9e6e4" providerId="ADAL" clId="{7D57C4C3-1E43-54D6-97BB-6033EB1E9F22}" dt="2026-01-20T13:10:01.420" v="1367"/>
        <pc:sldMkLst>
          <pc:docMk/>
          <pc:sldMk cId="2106169143" sldId="2147482939"/>
        </pc:sldMkLst>
      </pc:sldChg>
      <pc:sldChg chg="addSp delSp modSp add mod">
        <pc:chgData name="Justin Yoo" userId="72290f8e-9d14-4509-9bdc-6837d2b9e6e4" providerId="ADAL" clId="{7D57C4C3-1E43-54D6-97BB-6033EB1E9F22}" dt="2026-01-20T13:11:06.734" v="1378" actId="478"/>
        <pc:sldMkLst>
          <pc:docMk/>
          <pc:sldMk cId="2332783670" sldId="2147482940"/>
        </pc:sldMkLst>
        <pc:spChg chg="add del mod">
          <ac:chgData name="Justin Yoo" userId="72290f8e-9d14-4509-9bdc-6837d2b9e6e4" providerId="ADAL" clId="{7D57C4C3-1E43-54D6-97BB-6033EB1E9F22}" dt="2026-01-20T13:11:06.734" v="1378" actId="478"/>
          <ac:spMkLst>
            <pc:docMk/>
            <pc:sldMk cId="2332783670" sldId="2147482940"/>
            <ac:spMk id="4" creationId="{1CF47A10-BE06-31A1-0C19-FB36BBAFE10F}"/>
          </ac:spMkLst>
        </pc:spChg>
      </pc:sldChg>
      <pc:sldChg chg="modSp add mod">
        <pc:chgData name="Justin Yoo" userId="72290f8e-9d14-4509-9bdc-6837d2b9e6e4" providerId="ADAL" clId="{7D57C4C3-1E43-54D6-97BB-6033EB1E9F22}" dt="2026-01-20T13:14:00.521" v="1399" actId="20577"/>
        <pc:sldMkLst>
          <pc:docMk/>
          <pc:sldMk cId="2155460672" sldId="2147482941"/>
        </pc:sldMkLst>
        <pc:spChg chg="mod">
          <ac:chgData name="Justin Yoo" userId="72290f8e-9d14-4509-9bdc-6837d2b9e6e4" providerId="ADAL" clId="{7D57C4C3-1E43-54D6-97BB-6033EB1E9F22}" dt="2026-01-20T13:14:00.521" v="1399" actId="20577"/>
          <ac:spMkLst>
            <pc:docMk/>
            <pc:sldMk cId="2155460672" sldId="2147482941"/>
            <ac:spMk id="2" creationId="{83B51D55-94F4-8473-7368-2BF328783032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20T13:17:50.830" v="1541" actId="478"/>
        <pc:sldMkLst>
          <pc:docMk/>
          <pc:sldMk cId="2473565786" sldId="2147482942"/>
        </pc:sldMkLst>
        <pc:spChg chg="del">
          <ac:chgData name="Justin Yoo" userId="72290f8e-9d14-4509-9bdc-6837d2b9e6e4" providerId="ADAL" clId="{7D57C4C3-1E43-54D6-97BB-6033EB1E9F22}" dt="2026-01-20T13:14:08.803" v="1401" actId="700"/>
          <ac:spMkLst>
            <pc:docMk/>
            <pc:sldMk cId="2473565786" sldId="2147482942"/>
            <ac:spMk id="2" creationId="{50D48742-4921-EC55-5090-8B40E252F423}"/>
          </ac:spMkLst>
        </pc:spChg>
        <pc:spChg chg="add mod">
          <ac:chgData name="Justin Yoo" userId="72290f8e-9d14-4509-9bdc-6837d2b9e6e4" providerId="ADAL" clId="{7D57C4C3-1E43-54D6-97BB-6033EB1E9F22}" dt="2026-01-20T13:17:43.927" v="1540" actId="6549"/>
          <ac:spMkLst>
            <pc:docMk/>
            <pc:sldMk cId="2473565786" sldId="2147482942"/>
            <ac:spMk id="3" creationId="{DC8792DF-EB68-9DAC-C607-8E497F8BBEDF}"/>
          </ac:spMkLst>
        </pc:spChg>
        <pc:spChg chg="add del mod topLvl">
          <ac:chgData name="Justin Yoo" userId="72290f8e-9d14-4509-9bdc-6837d2b9e6e4" providerId="ADAL" clId="{7D57C4C3-1E43-54D6-97BB-6033EB1E9F22}" dt="2026-01-20T13:17:30.248" v="1536" actId="478"/>
          <ac:spMkLst>
            <pc:docMk/>
            <pc:sldMk cId="2473565786" sldId="2147482942"/>
            <ac:spMk id="10" creationId="{48784FD6-B11B-7F6B-6906-E5680940B87B}"/>
          </ac:spMkLst>
        </pc:spChg>
        <pc:grpChg chg="add del mod">
          <ac:chgData name="Justin Yoo" userId="72290f8e-9d14-4509-9bdc-6837d2b9e6e4" providerId="ADAL" clId="{7D57C4C3-1E43-54D6-97BB-6033EB1E9F22}" dt="2026-01-20T13:16:06.763" v="1496" actId="165"/>
          <ac:grpSpMkLst>
            <pc:docMk/>
            <pc:sldMk cId="2473565786" sldId="2147482942"/>
            <ac:grpSpMk id="8" creationId="{657E1834-3871-3704-511C-7BCD7532819F}"/>
          </ac:grpSpMkLst>
        </pc:grpChg>
        <pc:grpChg chg="add del">
          <ac:chgData name="Justin Yoo" userId="72290f8e-9d14-4509-9bdc-6837d2b9e6e4" providerId="ADAL" clId="{7D57C4C3-1E43-54D6-97BB-6033EB1E9F22}" dt="2026-01-20T13:16:50.365" v="1528" actId="338"/>
          <ac:grpSpMkLst>
            <pc:docMk/>
            <pc:sldMk cId="2473565786" sldId="2147482942"/>
            <ac:grpSpMk id="9" creationId="{BE76CC47-EBE2-7293-ED09-56C8BA00BE76}"/>
          </ac:grpSpMkLst>
        </pc:grpChg>
        <pc:grpChg chg="add del mod">
          <ac:chgData name="Justin Yoo" userId="72290f8e-9d14-4509-9bdc-6837d2b9e6e4" providerId="ADAL" clId="{7D57C4C3-1E43-54D6-97BB-6033EB1E9F22}" dt="2026-01-20T13:17:22.740" v="1534" actId="165"/>
          <ac:grpSpMkLst>
            <pc:docMk/>
            <pc:sldMk cId="2473565786" sldId="2147482942"/>
            <ac:grpSpMk id="11" creationId="{FB0ABE28-53DB-415B-0215-14059F125448}"/>
          </ac:grpSpMkLst>
        </pc:grpChg>
        <pc:picChg chg="add del mod">
          <ac:chgData name="Justin Yoo" userId="72290f8e-9d14-4509-9bdc-6837d2b9e6e4" providerId="ADAL" clId="{7D57C4C3-1E43-54D6-97BB-6033EB1E9F22}" dt="2026-01-20T13:15:38.407" v="1487" actId="478"/>
          <ac:picMkLst>
            <pc:docMk/>
            <pc:sldMk cId="2473565786" sldId="2147482942"/>
            <ac:picMk id="4" creationId="{32A0104E-AE67-79A7-EB04-718A0BC05A47}"/>
          </ac:picMkLst>
        </pc:picChg>
        <pc:picChg chg="add del mod topLvl">
          <ac:chgData name="Justin Yoo" userId="72290f8e-9d14-4509-9bdc-6837d2b9e6e4" providerId="ADAL" clId="{7D57C4C3-1E43-54D6-97BB-6033EB1E9F22}" dt="2026-01-20T13:17:50.830" v="1541" actId="478"/>
          <ac:picMkLst>
            <pc:docMk/>
            <pc:sldMk cId="2473565786" sldId="2147482942"/>
            <ac:picMk id="5" creationId="{5C3BD186-7747-E177-B918-BA02D671667A}"/>
          </ac:picMkLst>
        </pc:picChg>
        <pc:picChg chg="add del mod topLvl">
          <ac:chgData name="Justin Yoo" userId="72290f8e-9d14-4509-9bdc-6837d2b9e6e4" providerId="ADAL" clId="{7D57C4C3-1E43-54D6-97BB-6033EB1E9F22}" dt="2026-01-20T13:17:50.830" v="1541" actId="478"/>
          <ac:picMkLst>
            <pc:docMk/>
            <pc:sldMk cId="2473565786" sldId="2147482942"/>
            <ac:picMk id="6" creationId="{BFAC268A-3FAC-AE2C-5F56-063470A500B8}"/>
          </ac:picMkLst>
        </pc:picChg>
        <pc:picChg chg="add del mod topLvl">
          <ac:chgData name="Justin Yoo" userId="72290f8e-9d14-4509-9bdc-6837d2b9e6e4" providerId="ADAL" clId="{7D57C4C3-1E43-54D6-97BB-6033EB1E9F22}" dt="2026-01-20T13:17:50.830" v="1541" actId="478"/>
          <ac:picMkLst>
            <pc:docMk/>
            <pc:sldMk cId="2473565786" sldId="2147482942"/>
            <ac:picMk id="7" creationId="{2B233E13-5429-9CAD-57F3-F59C6A42E8D5}"/>
          </ac:picMkLst>
        </pc:picChg>
      </pc:sldChg>
      <pc:sldChg chg="add del">
        <pc:chgData name="Justin Yoo" userId="72290f8e-9d14-4509-9bdc-6837d2b9e6e4" providerId="ADAL" clId="{7D57C4C3-1E43-54D6-97BB-6033EB1E9F22}" dt="2026-01-20T13:17:36.582" v="1537" actId="2696"/>
        <pc:sldMkLst>
          <pc:docMk/>
          <pc:sldMk cId="1189592455" sldId="2147482943"/>
        </pc:sldMkLst>
      </pc:sldChg>
      <pc:sldChg chg="delSp add">
        <pc:chgData name="Justin Yoo" userId="72290f8e-9d14-4509-9bdc-6837d2b9e6e4" providerId="ADAL" clId="{7D57C4C3-1E43-54D6-97BB-6033EB1E9F22}" dt="2026-01-20T13:17:55.288" v="1542" actId="478"/>
        <pc:sldMkLst>
          <pc:docMk/>
          <pc:sldMk cId="1958067733" sldId="2147482943"/>
        </pc:sldMkLst>
        <pc:picChg chg="del">
          <ac:chgData name="Justin Yoo" userId="72290f8e-9d14-4509-9bdc-6837d2b9e6e4" providerId="ADAL" clId="{7D57C4C3-1E43-54D6-97BB-6033EB1E9F22}" dt="2026-01-20T13:17:55.288" v="1542" actId="478"/>
          <ac:picMkLst>
            <pc:docMk/>
            <pc:sldMk cId="1958067733" sldId="2147482943"/>
            <ac:picMk id="5" creationId="{219E18E7-3A9A-F11B-44C2-7FFB622DD68C}"/>
          </ac:picMkLst>
        </pc:picChg>
        <pc:picChg chg="del">
          <ac:chgData name="Justin Yoo" userId="72290f8e-9d14-4509-9bdc-6837d2b9e6e4" providerId="ADAL" clId="{7D57C4C3-1E43-54D6-97BB-6033EB1E9F22}" dt="2026-01-20T13:17:55.288" v="1542" actId="478"/>
          <ac:picMkLst>
            <pc:docMk/>
            <pc:sldMk cId="1958067733" sldId="2147482943"/>
            <ac:picMk id="6" creationId="{D26868A9-12A8-752E-2E5E-CA0E813F5CB9}"/>
          </ac:picMkLst>
        </pc:picChg>
        <pc:picChg chg="del">
          <ac:chgData name="Justin Yoo" userId="72290f8e-9d14-4509-9bdc-6837d2b9e6e4" providerId="ADAL" clId="{7D57C4C3-1E43-54D6-97BB-6033EB1E9F22}" dt="2026-01-20T13:17:55.288" v="1542" actId="478"/>
          <ac:picMkLst>
            <pc:docMk/>
            <pc:sldMk cId="1958067733" sldId="2147482943"/>
            <ac:picMk id="7" creationId="{0E1ADCF0-1BA9-49FC-4A3E-E69B5441577F}"/>
          </ac:picMkLst>
        </pc:picChg>
      </pc:sldChg>
      <pc:sldChg chg="add">
        <pc:chgData name="Justin Yoo" userId="72290f8e-9d14-4509-9bdc-6837d2b9e6e4" providerId="ADAL" clId="{7D57C4C3-1E43-54D6-97BB-6033EB1E9F22}" dt="2026-01-20T13:17:40.073" v="1539"/>
        <pc:sldMkLst>
          <pc:docMk/>
          <pc:sldMk cId="1635459566" sldId="2147482944"/>
        </pc:sldMkLst>
      </pc:sldChg>
      <pc:sldChg chg="add del">
        <pc:chgData name="Justin Yoo" userId="72290f8e-9d14-4509-9bdc-6837d2b9e6e4" providerId="ADAL" clId="{7D57C4C3-1E43-54D6-97BB-6033EB1E9F22}" dt="2026-01-20T13:17:36.582" v="1537" actId="2696"/>
        <pc:sldMkLst>
          <pc:docMk/>
          <pc:sldMk cId="3334354917" sldId="214748294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55F45-D3CC-4DDA-8856-9EC09B9FEA2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2E0F-2881-4CB6-BEA6-5253410A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2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1/20/26 5:09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6506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4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5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12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34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 baseline="0">
                <a:latin typeface="Segoe Sans Display Semibold" pitchFamily="2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02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aseline="0">
                <a:latin typeface="Segoe Sans Display Semiligh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463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954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9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423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767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2720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306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321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5254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7884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08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714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6740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870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126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8928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736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356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1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352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50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1413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65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5320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559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216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6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934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84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2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17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323804-04F5-0689-F4EB-9B385798B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900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57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3444C6A-9A07-13A3-4FA2-E7F1111606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8496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baseline="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 baseline="0">
                <a:latin typeface="Segoe Sans Display Semilight" pitchFamily="2" charset="0"/>
              </a:defRPr>
            </a:lvl1pPr>
            <a:lvl2pPr>
              <a:defRPr sz="2800" baseline="0">
                <a:latin typeface="Segoe Sans Display Semilight" pitchFamily="2" charset="0"/>
              </a:defRPr>
            </a:lvl2pPr>
            <a:lvl3pPr>
              <a:defRPr sz="2400" baseline="0">
                <a:latin typeface="Segoe Sans Display Semilight" pitchFamily="2" charset="0"/>
              </a:defRPr>
            </a:lvl3pPr>
            <a:lvl4pPr>
              <a:defRPr sz="2000" baseline="0">
                <a:latin typeface="Segoe Sans Display Semilight" pitchFamily="2" charset="0"/>
              </a:defRPr>
            </a:lvl4pPr>
            <a:lvl5pPr>
              <a:defRPr sz="180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421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77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5743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6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6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782" r:id="rId1"/>
    <p:sldLayoutId id="2147495783" r:id="rId2"/>
    <p:sldLayoutId id="2147495784" r:id="rId3"/>
    <p:sldLayoutId id="2147495785" r:id="rId4"/>
    <p:sldLayoutId id="2147495786" r:id="rId5"/>
    <p:sldLayoutId id="2147495787" r:id="rId6"/>
    <p:sldLayoutId id="2147495788" r:id="rId7"/>
    <p:sldLayoutId id="2147495789" r:id="rId8"/>
    <p:sldLayoutId id="2147495790" r:id="rId9"/>
    <p:sldLayoutId id="2147495791" r:id="rId10"/>
    <p:sldLayoutId id="2147495792" r:id="rId11"/>
    <p:sldLayoutId id="2147495793" r:id="rId12"/>
    <p:sldLayoutId id="2147495794" r:id="rId13"/>
    <p:sldLayoutId id="2147495795" r:id="rId14"/>
    <p:sldLayoutId id="2147495796" r:id="rId15"/>
    <p:sldLayoutId id="2147495797" r:id="rId16"/>
    <p:sldLayoutId id="2147495798" r:id="rId17"/>
    <p:sldLayoutId id="2147495799" r:id="rId18"/>
    <p:sldLayoutId id="2147495800" r:id="rId19"/>
    <p:sldLayoutId id="2147495801" r:id="rId20"/>
    <p:sldLayoutId id="2147495802" r:id="rId21"/>
    <p:sldLayoutId id="2147495803" r:id="rId22"/>
    <p:sldLayoutId id="2147495804" r:id="rId23"/>
    <p:sldLayoutId id="2147495805" r:id="rId24"/>
    <p:sldLayoutId id="2147495806" r:id="rId25"/>
    <p:sldLayoutId id="2147495807" r:id="rId26"/>
    <p:sldLayoutId id="2147495808" r:id="rId27"/>
    <p:sldLayoutId id="2147495809" r:id="rId28"/>
    <p:sldLayoutId id="2147495810" r:id="rId29"/>
    <p:sldLayoutId id="2147495811" r:id="rId30"/>
    <p:sldLayoutId id="2147495812" r:id="rId31"/>
    <p:sldLayoutId id="2147495813" r:id="rId32"/>
    <p:sldLayoutId id="2147495814" r:id="rId33"/>
    <p:sldLayoutId id="2147495815" r:id="rId34"/>
    <p:sldLayoutId id="2147495816" r:id="rId35"/>
    <p:sldLayoutId id="2147495817" r:id="rId36"/>
    <p:sldLayoutId id="2147495818" r:id="rId37"/>
    <p:sldLayoutId id="2147495819" r:id="rId38"/>
    <p:sldLayoutId id="2147495820" r:id="rId39"/>
    <p:sldLayoutId id="2147495821" r:id="rId40"/>
    <p:sldLayoutId id="2147495822" r:id="rId41"/>
    <p:sldLayoutId id="2147495823" r:id="rId42"/>
    <p:sldLayoutId id="2147495824" r:id="rId43"/>
    <p:sldLayoutId id="2147495825" r:id="rId44"/>
    <p:sldLayoutId id="2147495826" r:id="rId45"/>
    <p:sldLayoutId id="2147495831" r:id="rId46"/>
    <p:sldLayoutId id="2147495832" r:id="rId47"/>
    <p:sldLayoutId id="2147495827" r:id="rId48"/>
    <p:sldLayoutId id="2147495828" r:id="rId49"/>
    <p:sldLayoutId id="2147495829" r:id="rId50"/>
    <p:sldLayoutId id="2147495830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Display Semibold" pitchFamily="2" charset="0"/>
          <a:ea typeface="Pretendard SemiBold" panose="02000703000000020004" pitchFamily="50" charset="-127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302670"/>
            <a:ext cx="5577840" cy="1231106"/>
          </a:xfrm>
        </p:spPr>
        <p:txBody>
          <a:bodyPr/>
          <a:lstStyle/>
          <a:p>
            <a:r>
              <a:rPr lang="en-US" dirty="0"/>
              <a:t>STEP 05:</a:t>
            </a:r>
            <a:br>
              <a:rPr lang="en-US" dirty="0"/>
            </a:br>
            <a:r>
              <a:rPr lang="en-US" dirty="0"/>
              <a:t>MCP </a:t>
            </a:r>
            <a:r>
              <a:rPr lang="ko-KR" altLang="en-US" dirty="0"/>
              <a:t>서버 개발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5577840" cy="276999"/>
          </a:xfrm>
        </p:spPr>
        <p:txBody>
          <a:bodyPr/>
          <a:lstStyle/>
          <a:p>
            <a:r>
              <a:rPr lang="en-US" dirty="0"/>
              <a:t>Microsoft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9D60-2021-009D-4D3E-0C651C298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7109-A64C-1078-E884-F5D54925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</a:t>
            </a:r>
            <a:r>
              <a:rPr lang="ko-KR" altLang="en-US" dirty="0"/>
              <a:t>서버 종류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9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28517-F72C-0BAF-448A-2968B66BF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69BAC-572E-3966-BB84-E4B7DEBDE3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ko-KR" altLang="en-US" dirty="0"/>
              <a:t>런타임</a:t>
            </a:r>
            <a:endParaRPr lang="en-AU" altLang="ko-KR" dirty="0"/>
          </a:p>
          <a:p>
            <a:endParaRPr lang="en-AU" dirty="0"/>
          </a:p>
          <a:p>
            <a:r>
              <a:rPr lang="en-US" dirty="0" err="1"/>
              <a:t>stdio</a:t>
            </a:r>
            <a:r>
              <a:rPr lang="en-US" dirty="0"/>
              <a:t> </a:t>
            </a:r>
            <a:r>
              <a:rPr lang="ko-KR" altLang="en-US" dirty="0"/>
              <a:t>방식 </a:t>
            </a:r>
            <a:r>
              <a:rPr lang="en-US" altLang="ko-KR" dirty="0"/>
              <a:t>vs HTTP </a:t>
            </a:r>
            <a:r>
              <a:rPr lang="ko-KR" altLang="en-US" dirty="0"/>
              <a:t>방식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14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1D481-4C70-A290-EA3D-55F578F19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B418A-9793-69B2-4307-42161E82AB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ko-KR" altLang="en-US" dirty="0"/>
              <a:t>구동 환경</a:t>
            </a:r>
            <a:endParaRPr lang="en-AU" altLang="ko-KR" dirty="0"/>
          </a:p>
          <a:p>
            <a:endParaRPr lang="en-AU" dirty="0"/>
          </a:p>
          <a:p>
            <a:r>
              <a:rPr lang="ko-KR" altLang="en-US" dirty="0"/>
              <a:t>로컬 구동 환경 </a:t>
            </a:r>
            <a:r>
              <a:rPr lang="en-US" altLang="ko-KR" dirty="0"/>
              <a:t>vs </a:t>
            </a:r>
            <a:r>
              <a:rPr lang="ko-KR" altLang="en-US" dirty="0"/>
              <a:t>컨테이너 환경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173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6328-5E58-D3CC-19D1-6160CE05A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761CC-5C30-7F57-4561-AD2AEA5572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ko-KR" altLang="en-US" dirty="0"/>
              <a:t>배포 환경</a:t>
            </a:r>
            <a:endParaRPr lang="en-AU" altLang="ko-KR" dirty="0"/>
          </a:p>
          <a:p>
            <a:endParaRPr lang="en-AU" dirty="0"/>
          </a:p>
          <a:p>
            <a:r>
              <a:rPr lang="ko-KR" altLang="en-US" dirty="0"/>
              <a:t>로컬 배포 </a:t>
            </a:r>
            <a:r>
              <a:rPr lang="en-US" altLang="ko-KR" dirty="0"/>
              <a:t>vs </a:t>
            </a:r>
            <a:r>
              <a:rPr lang="ko-KR" altLang="en-US" dirty="0" err="1"/>
              <a:t>리모트</a:t>
            </a:r>
            <a:r>
              <a:rPr lang="ko-KR" altLang="en-US" dirty="0"/>
              <a:t> 배포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97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F2A40-DE82-327A-18B5-AC81F5D144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/>
              <a:t>HTTP </a:t>
            </a:r>
            <a:r>
              <a:rPr lang="ko-KR" altLang="en-US" dirty="0"/>
              <a:t>방식</a:t>
            </a:r>
            <a:endParaRPr lang="en-AU" altLang="ko-KR" dirty="0"/>
          </a:p>
          <a:p>
            <a:r>
              <a:rPr lang="ko-KR" altLang="en-US" dirty="0"/>
              <a:t>컨테이너 환경</a:t>
            </a:r>
            <a:endParaRPr lang="en-AU" altLang="ko-KR" dirty="0"/>
          </a:p>
          <a:p>
            <a:r>
              <a:rPr lang="ko-KR" altLang="en-US" dirty="0" err="1"/>
              <a:t>리모트</a:t>
            </a:r>
            <a:r>
              <a:rPr lang="ko-KR" altLang="en-US" dirty="0"/>
              <a:t> 배포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674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245F-479C-35C4-08D7-74BBB1C9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A078-8E37-1AA7-31E5-756ACB80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</a:t>
            </a:r>
            <a:r>
              <a:rPr lang="ko-KR" altLang="en-US" dirty="0"/>
              <a:t>서버 개발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2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89C2-130F-40F7-2430-890C32F9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F5A72-4A82-2CE7-5319-64DDBF0F53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110" y="473961"/>
            <a:ext cx="11704890" cy="5910079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[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McpServerToolType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class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AwesomeTool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[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McpServerTool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do_something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[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Description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Does something awesome.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>
                <a:solidFill>
                  <a:srgbClr val="FFC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Task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&lt;string&gt; 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DoSomethingAsync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(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[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Description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The awesome value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string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value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return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…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D739A2-D9D7-6080-9F67-745FECF4A0FD}"/>
              </a:ext>
            </a:extLst>
          </p:cNvPr>
          <p:cNvSpPr/>
          <p:nvPr/>
        </p:nvSpPr>
        <p:spPr bwMode="auto">
          <a:xfrm>
            <a:off x="0" y="1783080"/>
            <a:ext cx="12192000" cy="41239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25A628-C816-3B44-C9DD-14C28918478A}"/>
              </a:ext>
            </a:extLst>
          </p:cNvPr>
          <p:cNvSpPr/>
          <p:nvPr/>
        </p:nvSpPr>
        <p:spPr bwMode="auto">
          <a:xfrm>
            <a:off x="152400" y="347472"/>
            <a:ext cx="12192000" cy="53949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3036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F75F5-98C0-056E-23E6-6A690CD9F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996FA-B22F-7F9C-8F86-65D3DE0B7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110" y="473961"/>
            <a:ext cx="11704890" cy="5910079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[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McpServerToolType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class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AwesomeTool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[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McpServerTool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do_something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[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Description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Does something awesome.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>
                <a:solidFill>
                  <a:srgbClr val="FFC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Task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&lt;string&gt; 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DoSomethingAsync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(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[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Description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The awesome value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string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value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return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…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983499-B397-A734-18AB-ED04E57F43EC}"/>
              </a:ext>
            </a:extLst>
          </p:cNvPr>
          <p:cNvSpPr/>
          <p:nvPr/>
        </p:nvSpPr>
        <p:spPr bwMode="auto">
          <a:xfrm>
            <a:off x="0" y="1783080"/>
            <a:ext cx="12192000" cy="41239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7836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1843-C437-068F-7AD5-C453CDDDC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C01B8-DD78-2238-4F1D-832C522D58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110" y="473961"/>
            <a:ext cx="11704890" cy="5910079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[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McpServerToolType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class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AwesomeTool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[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McpServerTool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do_something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[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Description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Does something awesome.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>
                <a:solidFill>
                  <a:srgbClr val="FFC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Task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&lt;string&gt; 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DoSomethingAsync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(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[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Description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The awesome value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string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value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return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…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D7FCE9-E19B-10C3-9A78-D77942D6169C}"/>
              </a:ext>
            </a:extLst>
          </p:cNvPr>
          <p:cNvSpPr/>
          <p:nvPr/>
        </p:nvSpPr>
        <p:spPr bwMode="auto">
          <a:xfrm>
            <a:off x="0" y="178308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D92A01-57B1-BD38-5FF8-40BE1505F1A7}"/>
              </a:ext>
            </a:extLst>
          </p:cNvPr>
          <p:cNvSpPr/>
          <p:nvPr/>
        </p:nvSpPr>
        <p:spPr bwMode="auto">
          <a:xfrm>
            <a:off x="0" y="3200400"/>
            <a:ext cx="12192000" cy="4114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954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3909C-CC96-7A79-2F26-9EE4BE06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9ABB1-7DE5-FEC7-D700-5A44248094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110" y="473961"/>
            <a:ext cx="11704890" cy="5910079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[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McpServerToolType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class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AwesomeTool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[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McpServerTool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do_something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[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Description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Does something awesome.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>
                <a:solidFill>
                  <a:srgbClr val="FFC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Task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&lt;string&gt; 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DoSomethingAsync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(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[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Description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The awesome value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string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value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return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…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771AE-E54B-AF54-F0F1-7FFB1C20DF2A}"/>
              </a:ext>
            </a:extLst>
          </p:cNvPr>
          <p:cNvSpPr/>
          <p:nvPr/>
        </p:nvSpPr>
        <p:spPr bwMode="auto">
          <a:xfrm>
            <a:off x="0" y="2286000"/>
            <a:ext cx="12192000" cy="4114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FED9DE-C497-5FEF-2052-EF147F91BBFF}"/>
              </a:ext>
            </a:extLst>
          </p:cNvPr>
          <p:cNvSpPr/>
          <p:nvPr/>
        </p:nvSpPr>
        <p:spPr bwMode="auto">
          <a:xfrm>
            <a:off x="0" y="3200400"/>
            <a:ext cx="12192000" cy="4114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5224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798A5F-C46E-5DE2-D62D-F925D8E7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MCP?</a:t>
            </a:r>
          </a:p>
        </p:txBody>
      </p:sp>
    </p:spTree>
    <p:extLst>
      <p:ext uri="{BB962C8B-B14F-4D97-AF65-F5344CB8AC3E}">
        <p14:creationId xmlns:p14="http://schemas.microsoft.com/office/powerpoint/2010/main" val="32629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29A95-0CD0-7B06-C51B-17E0FEA7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31641-1109-FF4A-4A16-02E1BD10E7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110" y="473961"/>
            <a:ext cx="11704890" cy="5910079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[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McpServerToolType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class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AwesomeTool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[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McpServerTool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do_something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[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Description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Does something awesome.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public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>
                <a:solidFill>
                  <a:srgbClr val="FFC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Task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&lt;string&gt; 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DoSomethingAsync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(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[</a:t>
            </a: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Description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The awesome value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")]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string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value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return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…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1691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F03D-2390-0820-88D0-978513B3A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110" y="705177"/>
            <a:ext cx="11704890" cy="5447645"/>
          </a:xfrm>
        </p:spPr>
        <p:txBody>
          <a:bodyPr/>
          <a:lstStyle/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assembly =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Assembly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GetEntryAssembly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endParaRPr lang="en-AU" sz="3000" dirty="0">
              <a:solidFill>
                <a:srgbClr val="00B0F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AddMcpServer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WithHttpTransport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(o =&gt; 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Stateless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true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WithToolsFromAssembly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2372738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E7532-B541-9B80-EDC3-32E733CC3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19B8C-EDD6-BDAF-307E-BBACF080EE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110" y="705177"/>
            <a:ext cx="11704890" cy="5447645"/>
          </a:xfrm>
        </p:spPr>
        <p:txBody>
          <a:bodyPr/>
          <a:lstStyle/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assembly =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Assembly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GetEntryAssembly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endParaRPr lang="en-AU" sz="3000" dirty="0">
              <a:solidFill>
                <a:srgbClr val="00B0F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AddMcpServer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WithHttpTransport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(o =&gt; 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Stateless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true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WithToolsFromAssembly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61E56-F24F-F19B-7249-B2F07C9428FC}"/>
              </a:ext>
            </a:extLst>
          </p:cNvPr>
          <p:cNvSpPr/>
          <p:nvPr/>
        </p:nvSpPr>
        <p:spPr bwMode="auto">
          <a:xfrm>
            <a:off x="2039452" y="3438144"/>
            <a:ext cx="3600000" cy="540000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39784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3859-8F66-E91B-1124-47802C46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262A8-595A-8803-1CE2-1F993C792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110" y="705177"/>
            <a:ext cx="11704890" cy="5447645"/>
          </a:xfrm>
        </p:spPr>
        <p:txBody>
          <a:bodyPr/>
          <a:lstStyle/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assembly =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Assembly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GetEntryAssembly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endParaRPr lang="en-AU" sz="3000" dirty="0">
              <a:solidFill>
                <a:srgbClr val="00B0F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AddMcpServer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WithHttpTransport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(o =&gt; 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Stateless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true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WithToolsFromAssembly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0E3301-78B8-45CA-8C49-ECB0CAA6CDD8}"/>
              </a:ext>
            </a:extLst>
          </p:cNvPr>
          <p:cNvSpPr/>
          <p:nvPr/>
        </p:nvSpPr>
        <p:spPr bwMode="auto">
          <a:xfrm>
            <a:off x="2039452" y="3986784"/>
            <a:ext cx="9720000" cy="540000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1047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23DE-224D-7153-FF0E-55A6459F4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4DBBC-5D7D-0CAD-E6B7-F03A36FFF2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110" y="705177"/>
            <a:ext cx="11704890" cy="5447645"/>
          </a:xfrm>
        </p:spPr>
        <p:txBody>
          <a:bodyPr/>
          <a:lstStyle/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assembly =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Assembly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GetEntryAssembly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endParaRPr lang="en-AU" sz="3000" dirty="0">
              <a:solidFill>
                <a:srgbClr val="00B0F0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AddMcpServer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WithHttpTransport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(o =&gt; 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Stateless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true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WithToolsFromAssembly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assembly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8F9DFD-3D5C-2005-DAA4-DD07AE8E21C5}"/>
              </a:ext>
            </a:extLst>
          </p:cNvPr>
          <p:cNvSpPr/>
          <p:nvPr/>
        </p:nvSpPr>
        <p:spPr bwMode="auto">
          <a:xfrm>
            <a:off x="2039452" y="4544568"/>
            <a:ext cx="7560000" cy="540000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2604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39537-78C6-15DF-EE00-AC68C4494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C23BA-1A77-4E94-4AE5-4C920AE3B6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110" y="2090171"/>
            <a:ext cx="11704890" cy="2677656"/>
          </a:xfrm>
        </p:spPr>
        <p:txBody>
          <a:bodyPr/>
          <a:lstStyle/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MapMcp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/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/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378152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82C57-4EC1-6465-FAE4-754688C0A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1D55-94F4-8473-7368-2BF32878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</a:t>
            </a:r>
            <a:r>
              <a:rPr lang="ko-KR" altLang="en-US" dirty="0"/>
              <a:t>서버 연결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6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92DF-EB68-9DAC-C607-8E497F8BBE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41110"/>
            <a:ext cx="12192000" cy="1692771"/>
          </a:xfrm>
        </p:spPr>
        <p:txBody>
          <a:bodyPr/>
          <a:lstStyle/>
          <a:p>
            <a:r>
              <a:rPr lang="en-US" dirty="0"/>
              <a:t>MCP </a:t>
            </a:r>
            <a:r>
              <a:rPr lang="ko-KR" altLang="en-US" dirty="0"/>
              <a:t>스펙을 따르는 모든 애플리케이션</a:t>
            </a:r>
            <a:endParaRPr lang="en-AU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6578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E0B42-AA82-CD20-26AF-D67F10E04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F703F-E57B-1272-97A8-08CFBD3C62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41110"/>
            <a:ext cx="12192000" cy="1692771"/>
          </a:xfrm>
        </p:spPr>
        <p:txBody>
          <a:bodyPr/>
          <a:lstStyle/>
          <a:p>
            <a:r>
              <a:rPr lang="en-US" dirty="0"/>
              <a:t>MCP </a:t>
            </a:r>
            <a:r>
              <a:rPr lang="ko-KR" altLang="en-US" dirty="0"/>
              <a:t>스펙을 따르는 모든 애플리케이션</a:t>
            </a:r>
            <a:endParaRPr lang="en-AU" altLang="ko-KR" dirty="0"/>
          </a:p>
          <a:p>
            <a:r>
              <a:rPr lang="ko-KR" altLang="en-US" dirty="0"/>
              <a:t>👉 </a:t>
            </a:r>
            <a:r>
              <a:rPr lang="en-US" altLang="ko-KR" dirty="0"/>
              <a:t>MCP </a:t>
            </a:r>
            <a:r>
              <a:rPr lang="ko-KR" altLang="en-US" dirty="0"/>
              <a:t>클라이언트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67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F9032-8893-68A3-F3F5-AB7FD7D32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42C7C-6498-8306-BEF7-850E968546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41110"/>
            <a:ext cx="12192000" cy="1692771"/>
          </a:xfrm>
        </p:spPr>
        <p:txBody>
          <a:bodyPr/>
          <a:lstStyle/>
          <a:p>
            <a:r>
              <a:rPr lang="en-US" dirty="0"/>
              <a:t>MCP </a:t>
            </a:r>
            <a:r>
              <a:rPr lang="ko-KR" altLang="en-US" dirty="0"/>
              <a:t>스펙을 따르는 모든 애플리케이션</a:t>
            </a:r>
            <a:endParaRPr lang="en-AU" altLang="ko-KR" dirty="0"/>
          </a:p>
          <a:p>
            <a:r>
              <a:rPr lang="ko-KR" altLang="en-US" dirty="0"/>
              <a:t>👉 </a:t>
            </a:r>
            <a:r>
              <a:rPr lang="en-US" altLang="ko-KR" dirty="0"/>
              <a:t>MCP </a:t>
            </a:r>
            <a:r>
              <a:rPr lang="ko-KR" altLang="en-US" dirty="0"/>
              <a:t>클라이언트</a:t>
            </a:r>
            <a:endParaRPr lang="en-US" dirty="0"/>
          </a:p>
        </p:txBody>
      </p:sp>
      <p:pic>
        <p:nvPicPr>
          <p:cNvPr id="5" name="Picture 4" descr="A blue and white circle with white circles&#10;&#10;AI-generated content may be incorrect.">
            <a:extLst>
              <a:ext uri="{FF2B5EF4-FFF2-40B4-BE49-F238E27FC236}">
                <a16:creationId xmlns:a16="http://schemas.microsoft.com/office/drawing/2014/main" id="{79EBF80A-CF6F-1023-3487-5CB3FCC74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97" y="3876890"/>
            <a:ext cx="1440000" cy="14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20553-BAB4-2E12-0108-44B91C8B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33" y="387689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87253-B9D1-A00D-23EB-C8055AD88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169" y="3882458"/>
            <a:ext cx="1432935" cy="14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595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7E72F-EECF-8DD1-12D9-47635EAE7F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odel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ontext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</a:t>
            </a:r>
          </a:p>
        </p:txBody>
      </p:sp>
    </p:spTree>
    <p:extLst>
      <p:ext uri="{BB962C8B-B14F-4D97-AF65-F5344CB8AC3E}">
        <p14:creationId xmlns:p14="http://schemas.microsoft.com/office/powerpoint/2010/main" val="418292482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E3706-896A-8151-E4A5-714A4A39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시작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9E1B2-C8FB-BADD-5DCC-AAA14C6180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3C07-BB04-E22A-7C75-BC23F93A5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agentframework</a:t>
            </a:r>
            <a:r>
              <a:rPr lang="en-US" dirty="0"/>
              <a:t>/workshop/ko</a:t>
            </a:r>
          </a:p>
          <a:p>
            <a:endParaRPr lang="en-US" dirty="0"/>
          </a:p>
          <a:p>
            <a:r>
              <a:rPr lang="en-US" dirty="0"/>
              <a:t>STEP 0</a:t>
            </a:r>
            <a:r>
              <a:rPr lang="en-US" altLang="ko-KR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2736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AD66-3A66-813A-6996-E5E8F6A80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307975"/>
            <a:ext cx="11017250" cy="30797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Microsoft branding slide</a:t>
            </a:r>
          </a:p>
        </p:txBody>
      </p:sp>
    </p:spTree>
    <p:extLst>
      <p:ext uri="{BB962C8B-B14F-4D97-AF65-F5344CB8AC3E}">
        <p14:creationId xmlns:p14="http://schemas.microsoft.com/office/powerpoint/2010/main" val="8442293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758549-943C-3A96-BF31-B9EDAC28A8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/>
              <a:t>AI(</a:t>
            </a:r>
            <a:r>
              <a:rPr lang="en-US" dirty="0">
                <a:solidFill>
                  <a:srgbClr val="FF0000"/>
                </a:solidFill>
              </a:rPr>
              <a:t>Model</a:t>
            </a:r>
            <a:r>
              <a:rPr lang="en-US" altLang="ko-KR" dirty="0"/>
              <a:t>)</a:t>
            </a:r>
            <a:r>
              <a:rPr lang="ko-KR" altLang="en-US" dirty="0" err="1"/>
              <a:t>에</a:t>
            </a:r>
            <a:endParaRPr lang="en-US" altLang="ko-KR" dirty="0"/>
          </a:p>
          <a:p>
            <a:r>
              <a:rPr lang="ko-KR" altLang="en-US" dirty="0"/>
              <a:t>맥락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Context</a:t>
            </a:r>
            <a:r>
              <a:rPr lang="en-US" altLang="ko-KR" dirty="0"/>
              <a:t>)</a:t>
            </a:r>
            <a:r>
              <a:rPr lang="ko-KR" altLang="en-US" dirty="0"/>
              <a:t>을 추가해 주는</a:t>
            </a:r>
            <a:endParaRPr lang="en-AU" altLang="ko-KR" dirty="0"/>
          </a:p>
          <a:p>
            <a:r>
              <a:rPr lang="ko-KR" altLang="en-US" dirty="0"/>
              <a:t>규약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Protocol</a:t>
            </a:r>
            <a:r>
              <a:rPr lang="en-US" altLang="ko-KR" dirty="0"/>
              <a:t>)</a:t>
            </a:r>
            <a:endParaRPr lang="en-AU" altLang="ko-KR" dirty="0"/>
          </a:p>
        </p:txBody>
      </p:sp>
    </p:spTree>
    <p:extLst>
      <p:ext uri="{BB962C8B-B14F-4D97-AF65-F5344CB8AC3E}">
        <p14:creationId xmlns:p14="http://schemas.microsoft.com/office/powerpoint/2010/main" val="16005208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D9DF85-F36A-4FEB-C7D0-C40361F91C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/>
              <a:t>MCP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FF0000"/>
                </a:solidFill>
              </a:rPr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사용하는 </a:t>
            </a:r>
            <a:r>
              <a:rPr lang="ko-KR" altLang="en-US" b="1" dirty="0">
                <a:solidFill>
                  <a:srgbClr val="00B0F0"/>
                </a:solidFill>
              </a:rPr>
              <a:t>에이전트</a:t>
            </a:r>
            <a:r>
              <a:rPr lang="ko-KR" altLang="en-US" dirty="0"/>
              <a:t>가</a:t>
            </a:r>
            <a:endParaRPr lang="en-AU" altLang="ko-KR" dirty="0"/>
          </a:p>
          <a:p>
            <a:r>
              <a:rPr lang="ko-KR" altLang="en-US" dirty="0"/>
              <a:t>일을 </a:t>
            </a:r>
            <a:r>
              <a:rPr lang="ko-KR" altLang="en-US" dirty="0">
                <a:solidFill>
                  <a:srgbClr val="FF0000"/>
                </a:solidFill>
              </a:rPr>
              <a:t>알아서</a:t>
            </a:r>
            <a:r>
              <a:rPr lang="ko-KR" altLang="en-US" dirty="0"/>
              <a:t> 더 잘할 수 있도록</a:t>
            </a:r>
            <a:endParaRPr lang="en-AU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맥락</a:t>
            </a:r>
            <a:r>
              <a:rPr lang="ko-KR" altLang="en-US" dirty="0"/>
              <a:t>을 추가해 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988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383425-DAB7-92D0-1B14-44FB86C96E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2120949"/>
            <a:ext cx="3144852" cy="2616101"/>
          </a:xfrm>
        </p:spPr>
        <p:txBody>
          <a:bodyPr/>
          <a:lstStyle/>
          <a:p>
            <a:pPr algn="r"/>
            <a:r>
              <a:rPr lang="en-US" dirty="0"/>
              <a:t>Tools:</a:t>
            </a:r>
          </a:p>
          <a:p>
            <a:pPr algn="r"/>
            <a:r>
              <a:rPr lang="en-US" dirty="0"/>
              <a:t>Resources:</a:t>
            </a:r>
          </a:p>
          <a:p>
            <a:pPr algn="r"/>
            <a:r>
              <a:rPr lang="en-US" dirty="0"/>
              <a:t>Prompts:</a:t>
            </a:r>
          </a:p>
        </p:txBody>
      </p:sp>
    </p:spTree>
    <p:extLst>
      <p:ext uri="{BB962C8B-B14F-4D97-AF65-F5344CB8AC3E}">
        <p14:creationId xmlns:p14="http://schemas.microsoft.com/office/powerpoint/2010/main" val="40850358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FD49-76D7-33D8-2B6C-0B3AE6813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47510D-4AA7-923A-A569-7D5ED0F480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2120949"/>
            <a:ext cx="3144852" cy="2616101"/>
          </a:xfrm>
        </p:spPr>
        <p:txBody>
          <a:bodyPr/>
          <a:lstStyle/>
          <a:p>
            <a:pPr algn="r"/>
            <a:r>
              <a:rPr lang="en-US" dirty="0"/>
              <a:t>Tools:</a:t>
            </a:r>
          </a:p>
          <a:p>
            <a:pPr algn="r"/>
            <a:r>
              <a:rPr lang="en-US" dirty="0"/>
              <a:t>Resources:</a:t>
            </a:r>
          </a:p>
          <a:p>
            <a:pPr algn="r"/>
            <a:r>
              <a:rPr lang="en-US" dirty="0"/>
              <a:t>Prompts: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3C37402-A2A2-C7C2-7F78-94673861CA95}"/>
              </a:ext>
            </a:extLst>
          </p:cNvPr>
          <p:cNvSpPr txBox="1">
            <a:spLocks/>
          </p:cNvSpPr>
          <p:nvPr/>
        </p:nvSpPr>
        <p:spPr>
          <a:xfrm>
            <a:off x="3213220" y="2120949"/>
            <a:ext cx="8978780" cy="261610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/>
              <a:t>가 시킬 수 있는 </a:t>
            </a:r>
            <a:r>
              <a:rPr lang="ko-KR" altLang="en-US" dirty="0">
                <a:solidFill>
                  <a:srgbClr val="FF0000"/>
                </a:solidFill>
              </a:rPr>
              <a:t>일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/>
              <a:t>가 참조할 수 있는 데이터</a:t>
            </a:r>
            <a:endParaRPr lang="en-US" dirty="0"/>
          </a:p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잘 쓸 수 있도록 정해진 </a:t>
            </a:r>
            <a:r>
              <a:rPr lang="ko-KR" altLang="en-US" dirty="0" err="1"/>
              <a:t>지시문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EAC1F7-2BEC-5277-DDB7-1F610BA369BA}"/>
              </a:ext>
            </a:extLst>
          </p:cNvPr>
          <p:cNvSpPr/>
          <p:nvPr/>
        </p:nvSpPr>
        <p:spPr bwMode="auto">
          <a:xfrm>
            <a:off x="3144852" y="3042303"/>
            <a:ext cx="9047147" cy="182025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1816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4D2A-EAC1-7806-D20B-55C8478F5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A5CF0E-F98E-1A5E-3C1C-688A9371D7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2120949"/>
            <a:ext cx="3144852" cy="2616101"/>
          </a:xfrm>
        </p:spPr>
        <p:txBody>
          <a:bodyPr/>
          <a:lstStyle/>
          <a:p>
            <a:pPr algn="r"/>
            <a:r>
              <a:rPr lang="en-US" dirty="0"/>
              <a:t>Tools:</a:t>
            </a:r>
          </a:p>
          <a:p>
            <a:pPr algn="r"/>
            <a:r>
              <a:rPr lang="en-US" dirty="0"/>
              <a:t>Resources:</a:t>
            </a:r>
          </a:p>
          <a:p>
            <a:pPr algn="r"/>
            <a:r>
              <a:rPr lang="en-US" dirty="0"/>
              <a:t>Prompts: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C0520B0-967B-3B76-D7BA-3640B038FC14}"/>
              </a:ext>
            </a:extLst>
          </p:cNvPr>
          <p:cNvSpPr txBox="1">
            <a:spLocks/>
          </p:cNvSpPr>
          <p:nvPr/>
        </p:nvSpPr>
        <p:spPr>
          <a:xfrm>
            <a:off x="3213220" y="2120949"/>
            <a:ext cx="8978780" cy="261610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/>
              <a:t>가 시킬 수 있는 </a:t>
            </a:r>
            <a:r>
              <a:rPr lang="ko-KR" altLang="en-US" dirty="0">
                <a:solidFill>
                  <a:srgbClr val="FF0000"/>
                </a:solidFill>
              </a:rPr>
              <a:t>일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/>
              <a:t>가 참조할 수 있는 </a:t>
            </a:r>
            <a:r>
              <a:rPr lang="ko-KR" altLang="en-US" dirty="0">
                <a:solidFill>
                  <a:srgbClr val="FF0000"/>
                </a:solidFill>
              </a:rPr>
              <a:t>데이터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잘 쓸 수 있도록 정해진 </a:t>
            </a:r>
            <a:r>
              <a:rPr lang="ko-KR" altLang="en-US" dirty="0" err="1"/>
              <a:t>지시문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604CC-680E-08CE-52D7-AFCE1200A9BF}"/>
              </a:ext>
            </a:extLst>
          </p:cNvPr>
          <p:cNvSpPr/>
          <p:nvPr/>
        </p:nvSpPr>
        <p:spPr bwMode="auto">
          <a:xfrm>
            <a:off x="3144852" y="3990885"/>
            <a:ext cx="9047147" cy="87167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168E13-2A86-D823-BEAB-6CB36EE93E11}"/>
              </a:ext>
            </a:extLst>
          </p:cNvPr>
          <p:cNvSpPr/>
          <p:nvPr/>
        </p:nvSpPr>
        <p:spPr bwMode="auto">
          <a:xfrm>
            <a:off x="3144852" y="2120949"/>
            <a:ext cx="9047147" cy="8716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868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464D6-AC16-4028-E89E-3929F4719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2D9B6E-6CB5-0253-C9E2-1EC6A9A0BD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2120949"/>
            <a:ext cx="3144852" cy="2616101"/>
          </a:xfrm>
        </p:spPr>
        <p:txBody>
          <a:bodyPr/>
          <a:lstStyle/>
          <a:p>
            <a:pPr algn="r"/>
            <a:r>
              <a:rPr lang="en-US" dirty="0"/>
              <a:t>Tools:</a:t>
            </a:r>
          </a:p>
          <a:p>
            <a:pPr algn="r"/>
            <a:r>
              <a:rPr lang="en-US" dirty="0"/>
              <a:t>Resources:</a:t>
            </a:r>
          </a:p>
          <a:p>
            <a:pPr algn="r"/>
            <a:r>
              <a:rPr lang="en-US" dirty="0"/>
              <a:t>Prompts: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5E7611A-1844-059A-0834-43ADBFDBAD3E}"/>
              </a:ext>
            </a:extLst>
          </p:cNvPr>
          <p:cNvSpPr txBox="1">
            <a:spLocks/>
          </p:cNvSpPr>
          <p:nvPr/>
        </p:nvSpPr>
        <p:spPr>
          <a:xfrm>
            <a:off x="3213220" y="2120949"/>
            <a:ext cx="8978780" cy="261610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/>
              <a:t>가 시킬 수 있는 </a:t>
            </a:r>
            <a:r>
              <a:rPr lang="ko-KR" altLang="en-US" dirty="0">
                <a:solidFill>
                  <a:srgbClr val="FF0000"/>
                </a:solidFill>
              </a:rPr>
              <a:t>일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/>
              <a:t>가 참조할 수 있는 </a:t>
            </a:r>
            <a:r>
              <a:rPr lang="ko-KR" altLang="en-US" dirty="0">
                <a:solidFill>
                  <a:srgbClr val="FF0000"/>
                </a:solidFill>
              </a:rPr>
              <a:t>데이터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잘 쓸 수 있도록 정해진 </a:t>
            </a:r>
            <a:r>
              <a:rPr lang="ko-KR" altLang="en-US" dirty="0" err="1">
                <a:solidFill>
                  <a:srgbClr val="FF0000"/>
                </a:solidFill>
              </a:rPr>
              <a:t>지시문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CB8AD-1B52-A262-2E84-D4A4626234C2}"/>
              </a:ext>
            </a:extLst>
          </p:cNvPr>
          <p:cNvSpPr/>
          <p:nvPr/>
        </p:nvSpPr>
        <p:spPr bwMode="auto">
          <a:xfrm>
            <a:off x="3144852" y="2120949"/>
            <a:ext cx="9047147" cy="16904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655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99D70423-29EE-4222-9979-746619F6DBC3}" vid="{5B9EAD97-9BCF-40ED-85F8-0A21416D70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04b36d7-5cd4-4e11-a635-b4506763e668">
      <Terms xmlns="http://schemas.microsoft.com/office/infopath/2007/PartnerControls"/>
    </lcf76f155ced4ddcb4097134ff3c332f>
    <TaxCatchAll xmlns="52cc28fd-e892-4036-aa5d-7e43c7d13e0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9261175B86E4DA1EA299DF67AD813" ma:contentTypeVersion="15" ma:contentTypeDescription="Create a new document." ma:contentTypeScope="" ma:versionID="ac44cb2862277285d2c491b49533a460">
  <xsd:schema xmlns:xsd="http://www.w3.org/2001/XMLSchema" xmlns:xs="http://www.w3.org/2001/XMLSchema" xmlns:p="http://schemas.microsoft.com/office/2006/metadata/properties" xmlns:ns1="http://schemas.microsoft.com/sharepoint/v3" xmlns:ns2="604b36d7-5cd4-4e11-a635-b4506763e668" xmlns:ns3="52cc28fd-e892-4036-aa5d-7e43c7d13e04" targetNamespace="http://schemas.microsoft.com/office/2006/metadata/properties" ma:root="true" ma:fieldsID="a1199531245e95cb6fef68ee895756b0" ns1:_="" ns2:_="" ns3:_="">
    <xsd:import namespace="http://schemas.microsoft.com/sharepoint/v3"/>
    <xsd:import namespace="604b36d7-5cd4-4e11-a635-b4506763e668"/>
    <xsd:import namespace="52cc28fd-e892-4036-aa5d-7e43c7d13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b36d7-5cd4-4e11-a635-b4506763e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8fd-e892-4036-aa5d-7e43c7d13e0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afaf9bc-5bc0-4ef5-aad0-6d1099e57337}" ma:internalName="TaxCatchAll" ma:showField="CatchAllData" ma:web="52cc28fd-e892-4036-aa5d-7e43c7d13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4D11B3-6D7A-4A98-B6CC-9B21E55AA816}">
  <ds:schemaRefs>
    <ds:schemaRef ds:uri="http://schemas.microsoft.com/sharepoint/v3"/>
    <ds:schemaRef ds:uri="604b36d7-5cd4-4e11-a635-b4506763e668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52cc28fd-e892-4036-aa5d-7e43c7d13e04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91DCD2B-956A-4DCF-B410-A3ED85A173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FAE96B-1422-4FDF-A0B4-0E98113F4E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04b36d7-5cd4-4e11-a635-b4506763e668"/>
    <ds:schemaRef ds:uri="52cc28fd-e892-4036-aa5d-7e43c7d13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429</TotalTime>
  <Words>655</Words>
  <Application>Microsoft Macintosh PowerPoint</Application>
  <PresentationFormat>Widescreen</PresentationFormat>
  <Paragraphs>169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Segoe UI</vt:lpstr>
      <vt:lpstr>Wingdings</vt:lpstr>
      <vt:lpstr>Cascadia Code</vt:lpstr>
      <vt:lpstr>Segoe Sans Display Semibold</vt:lpstr>
      <vt:lpstr>Segoe Sans Display Semilight</vt:lpstr>
      <vt:lpstr>Arial</vt:lpstr>
      <vt:lpstr>Consolas</vt:lpstr>
      <vt:lpstr>Calibri</vt:lpstr>
      <vt:lpstr>Segoe Sans Display</vt:lpstr>
      <vt:lpstr>Microsoft AI Tour 16:9 Template Light</vt:lpstr>
      <vt:lpstr>STEP 05: MCP 서버 개발</vt:lpstr>
      <vt:lpstr>MCP?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MCP 서버 종류</vt:lpstr>
      <vt:lpstr>PowerPoint Presentation</vt:lpstr>
      <vt:lpstr>PowerPoint Presentation</vt:lpstr>
      <vt:lpstr>PowerPoint Presentation</vt:lpstr>
      <vt:lpstr>PowerPoint Presentation</vt:lpstr>
      <vt:lpstr>MCP 서버 개발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MCP 서버 연결</vt:lpstr>
      <vt:lpstr>PowerPoint Presentation</vt:lpstr>
      <vt:lpstr>PowerPoint Presentation</vt:lpstr>
      <vt:lpstr>PowerPoint Presentation</vt:lpstr>
      <vt:lpstr>실습 시작</vt:lpstr>
      <vt:lpstr>PowerPoint Presentation</vt:lpstr>
      <vt:lpstr>Microsoft branding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유저스틴</dc:creator>
  <cp:lastModifiedBy>유저스틴</cp:lastModifiedBy>
  <cp:revision>1</cp:revision>
  <dcterms:created xsi:type="dcterms:W3CDTF">2026-01-18T21:57:14Z</dcterms:created>
  <dcterms:modified xsi:type="dcterms:W3CDTF">2026-01-20T13:18:00Z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0x010100DD19261175B86E4DA1EA299DF67AD813</vt:lpwstr>
  </property>
  <property fmtid="{D5CDD505-2E9C-101B-9397-08002B2CF9AE}" pid="3" name="MediaServiceImageTags">
    <vt:lpwstr/>
  </property>
  <property fmtid="{D5CDD505-2E9C-101B-9397-08002B2CF9AE}" pid="4" name="Order">
    <vt:r8>4394300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ColorHex">
    <vt:lpwstr/>
  </property>
  <property fmtid="{D5CDD505-2E9C-101B-9397-08002B2CF9AE}" pid="8" name="_Emoji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_ColorTag">
    <vt:lpwstr/>
  </property>
  <property fmtid="{D5CDD505-2E9C-101B-9397-08002B2CF9AE}" pid="13" name="TriggerFlowInfo">
    <vt:lpwstr/>
  </property>
  <property fmtid="{D5CDD505-2E9C-101B-9397-08002B2CF9AE}" pid="14" name="_activity">
    <vt:lpwstr>{"FileActivityType":"30","FileActivityTimeStamp":"2023-08-07T21:42:50.780Z","FileActivityUsersOnPage":[{"DisplayName":"Shawndell Elfring (DYNAMIC EVENTS INC)","Id":"v-selfring@microsoft.com"}],"FileActivityNavigationId":null}</vt:lpwstr>
  </property>
</Properties>
</file>